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1"/>
  </p:notesMasterIdLst>
  <p:handoutMasterIdLst>
    <p:handoutMasterId r:id="rId12"/>
  </p:handoutMasterIdLst>
  <p:sldIdLst>
    <p:sldId id="259" r:id="rId2"/>
    <p:sldId id="260" r:id="rId3"/>
    <p:sldId id="287" r:id="rId4"/>
    <p:sldId id="289" r:id="rId5"/>
    <p:sldId id="261" r:id="rId6"/>
    <p:sldId id="286" r:id="rId7"/>
    <p:sldId id="264" r:id="rId8"/>
    <p:sldId id="262" r:id="rId9"/>
    <p:sldId id="263" r:id="rId10"/>
  </p:sldIdLst>
  <p:sldSz cx="9144000" cy="6858000" type="screen4x3"/>
  <p:notesSz cx="6669088"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854" autoAdjust="0"/>
  </p:normalViewPr>
  <p:slideViewPr>
    <p:cSldViewPr>
      <p:cViewPr varScale="1">
        <p:scale>
          <a:sx n="97" d="100"/>
          <a:sy n="97" d="100"/>
        </p:scale>
        <p:origin x="200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AB24D9-1CAB-425E-80E8-C0CEACB66C05}" type="doc">
      <dgm:prSet loTypeId="urn:microsoft.com/office/officeart/2005/8/layout/process1" loCatId="process" qsTypeId="urn:microsoft.com/office/officeart/2005/8/quickstyle/simple1" qsCatId="simple" csTypeId="urn:microsoft.com/office/officeart/2005/8/colors/accent1_2" csCatId="accent1" phldr="1"/>
      <dgm:spPr/>
    </dgm:pt>
    <dgm:pt modelId="{F43BF67C-5D33-42C9-BAEC-A20EFE44FAD1}">
      <dgm:prSet phldrT="[Text]"/>
      <dgm:spPr/>
      <dgm:t>
        <a:bodyPr/>
        <a:lstStyle/>
        <a:p>
          <a:r>
            <a:rPr lang="nl-NL" dirty="0"/>
            <a:t>Productie</a:t>
          </a:r>
        </a:p>
      </dgm:t>
    </dgm:pt>
    <dgm:pt modelId="{4325CE97-2449-4965-B54D-C071E14524D6}" type="parTrans" cxnId="{1F4EB0C8-1E61-4A4E-893E-1ED8B0794A10}">
      <dgm:prSet/>
      <dgm:spPr/>
      <dgm:t>
        <a:bodyPr/>
        <a:lstStyle/>
        <a:p>
          <a:endParaRPr lang="nl-NL"/>
        </a:p>
      </dgm:t>
    </dgm:pt>
    <dgm:pt modelId="{F8C6046D-71E1-42C2-9C40-E3E399C75F81}" type="sibTrans" cxnId="{1F4EB0C8-1E61-4A4E-893E-1ED8B0794A10}">
      <dgm:prSet/>
      <dgm:spPr/>
      <dgm:t>
        <a:bodyPr/>
        <a:lstStyle/>
        <a:p>
          <a:endParaRPr lang="nl-NL"/>
        </a:p>
      </dgm:t>
    </dgm:pt>
    <dgm:pt modelId="{580BB931-44F6-4F57-B574-6EF8F64522AB}">
      <dgm:prSet phldrT="[Text]"/>
      <dgm:spPr/>
      <dgm:t>
        <a:bodyPr/>
        <a:lstStyle/>
        <a:p>
          <a:r>
            <a:rPr lang="nl-NL" dirty="0"/>
            <a:t>Consumptie</a:t>
          </a:r>
        </a:p>
      </dgm:t>
    </dgm:pt>
    <dgm:pt modelId="{53F1C6E1-7C53-4AA9-9702-83C5C29826CA}" type="parTrans" cxnId="{8A2E15FA-0959-42CD-981E-C52CDD687E9B}">
      <dgm:prSet/>
      <dgm:spPr/>
      <dgm:t>
        <a:bodyPr/>
        <a:lstStyle/>
        <a:p>
          <a:endParaRPr lang="nl-NL"/>
        </a:p>
      </dgm:t>
    </dgm:pt>
    <dgm:pt modelId="{75DAD707-3A62-4239-8C8F-125168A4E223}" type="sibTrans" cxnId="{8A2E15FA-0959-42CD-981E-C52CDD687E9B}">
      <dgm:prSet/>
      <dgm:spPr/>
      <dgm:t>
        <a:bodyPr/>
        <a:lstStyle/>
        <a:p>
          <a:r>
            <a:rPr lang="nl-NL" dirty="0"/>
            <a:t>T</a:t>
          </a:r>
        </a:p>
      </dgm:t>
    </dgm:pt>
    <dgm:pt modelId="{25C8A140-EAC4-48A3-B6A4-7176E8571712}">
      <dgm:prSet phldrT="[Text]"/>
      <dgm:spPr/>
      <dgm:t>
        <a:bodyPr/>
        <a:lstStyle/>
        <a:p>
          <a:r>
            <a:rPr lang="nl-NL" dirty="0"/>
            <a:t>Afval</a:t>
          </a:r>
        </a:p>
      </dgm:t>
    </dgm:pt>
    <dgm:pt modelId="{D0BC8362-C391-4320-9EF2-56CA3567BA1F}" type="parTrans" cxnId="{E00DC309-2084-42A6-A146-3AF82A742D33}">
      <dgm:prSet/>
      <dgm:spPr/>
      <dgm:t>
        <a:bodyPr/>
        <a:lstStyle/>
        <a:p>
          <a:endParaRPr lang="nl-NL"/>
        </a:p>
      </dgm:t>
    </dgm:pt>
    <dgm:pt modelId="{79F91197-FEF4-48F4-AA89-1B564E0D64A0}" type="sibTrans" cxnId="{E00DC309-2084-42A6-A146-3AF82A742D33}">
      <dgm:prSet/>
      <dgm:spPr/>
      <dgm:t>
        <a:bodyPr/>
        <a:lstStyle/>
        <a:p>
          <a:endParaRPr lang="nl-NL"/>
        </a:p>
      </dgm:t>
    </dgm:pt>
    <dgm:pt modelId="{61FECE69-B0B2-4B64-A86E-186E8BD68EC0}" type="pres">
      <dgm:prSet presAssocID="{C2AB24D9-1CAB-425E-80E8-C0CEACB66C05}" presName="Name0" presStyleCnt="0">
        <dgm:presLayoutVars>
          <dgm:dir/>
          <dgm:resizeHandles val="exact"/>
        </dgm:presLayoutVars>
      </dgm:prSet>
      <dgm:spPr/>
    </dgm:pt>
    <dgm:pt modelId="{F1E75F55-DFE0-4942-B9D1-34A3FB8BB17E}" type="pres">
      <dgm:prSet presAssocID="{F43BF67C-5D33-42C9-BAEC-A20EFE44FAD1}" presName="node" presStyleLbl="node1" presStyleIdx="0" presStyleCnt="3" custScaleX="122292" custLinFactNeighborX="-20490" custLinFactNeighborY="0">
        <dgm:presLayoutVars>
          <dgm:bulletEnabled val="1"/>
        </dgm:presLayoutVars>
      </dgm:prSet>
      <dgm:spPr/>
    </dgm:pt>
    <dgm:pt modelId="{13D02CB6-3916-4D52-9C78-E9C17EE329B8}" type="pres">
      <dgm:prSet presAssocID="{F8C6046D-71E1-42C2-9C40-E3E399C75F81}" presName="sibTrans" presStyleLbl="sibTrans2D1" presStyleIdx="0" presStyleCnt="2"/>
      <dgm:spPr/>
    </dgm:pt>
    <dgm:pt modelId="{A1BE3591-1392-49EE-B3B7-EDB58A570D41}" type="pres">
      <dgm:prSet presAssocID="{F8C6046D-71E1-42C2-9C40-E3E399C75F81}" presName="connectorText" presStyleLbl="sibTrans2D1" presStyleIdx="0" presStyleCnt="2"/>
      <dgm:spPr/>
    </dgm:pt>
    <dgm:pt modelId="{E941F386-20C5-4BBF-90A8-9F4A1D6970AA}" type="pres">
      <dgm:prSet presAssocID="{580BB931-44F6-4F57-B574-6EF8F64522AB}" presName="node" presStyleLbl="node1" presStyleIdx="1" presStyleCnt="3">
        <dgm:presLayoutVars>
          <dgm:bulletEnabled val="1"/>
        </dgm:presLayoutVars>
      </dgm:prSet>
      <dgm:spPr/>
    </dgm:pt>
    <dgm:pt modelId="{793DA8E8-0C97-4B97-ADF8-38B764A44F82}" type="pres">
      <dgm:prSet presAssocID="{75DAD707-3A62-4239-8C8F-125168A4E223}" presName="sibTrans" presStyleLbl="sibTrans2D1" presStyleIdx="1" presStyleCnt="2"/>
      <dgm:spPr/>
    </dgm:pt>
    <dgm:pt modelId="{64D5B0D0-D2D0-4160-96D8-C39CE857B017}" type="pres">
      <dgm:prSet presAssocID="{75DAD707-3A62-4239-8C8F-125168A4E223}" presName="connectorText" presStyleLbl="sibTrans2D1" presStyleIdx="1" presStyleCnt="2"/>
      <dgm:spPr/>
    </dgm:pt>
    <dgm:pt modelId="{C6C3C769-F59D-4224-BCED-FF30FA7270A4}" type="pres">
      <dgm:prSet presAssocID="{25C8A140-EAC4-48A3-B6A4-7176E8571712}" presName="node" presStyleLbl="node1" presStyleIdx="2" presStyleCnt="3" custScaleX="108799">
        <dgm:presLayoutVars>
          <dgm:bulletEnabled val="1"/>
        </dgm:presLayoutVars>
      </dgm:prSet>
      <dgm:spPr/>
    </dgm:pt>
  </dgm:ptLst>
  <dgm:cxnLst>
    <dgm:cxn modelId="{E00DC309-2084-42A6-A146-3AF82A742D33}" srcId="{C2AB24D9-1CAB-425E-80E8-C0CEACB66C05}" destId="{25C8A140-EAC4-48A3-B6A4-7176E8571712}" srcOrd="2" destOrd="0" parTransId="{D0BC8362-C391-4320-9EF2-56CA3567BA1F}" sibTransId="{79F91197-FEF4-48F4-AA89-1B564E0D64A0}"/>
    <dgm:cxn modelId="{3B125E20-8A3C-417F-B9A3-E5D6457319D5}" type="presOf" srcId="{F8C6046D-71E1-42C2-9C40-E3E399C75F81}" destId="{A1BE3591-1392-49EE-B3B7-EDB58A570D41}" srcOrd="1" destOrd="0" presId="urn:microsoft.com/office/officeart/2005/8/layout/process1"/>
    <dgm:cxn modelId="{93303B72-3A4D-4966-8DBE-BBDFB6124DC9}" type="presOf" srcId="{25C8A140-EAC4-48A3-B6A4-7176E8571712}" destId="{C6C3C769-F59D-4224-BCED-FF30FA7270A4}" srcOrd="0" destOrd="0" presId="urn:microsoft.com/office/officeart/2005/8/layout/process1"/>
    <dgm:cxn modelId="{7015B59E-D9A6-4EED-8528-DFCD693DD683}" type="presOf" srcId="{F8C6046D-71E1-42C2-9C40-E3E399C75F81}" destId="{13D02CB6-3916-4D52-9C78-E9C17EE329B8}" srcOrd="0" destOrd="0" presId="urn:microsoft.com/office/officeart/2005/8/layout/process1"/>
    <dgm:cxn modelId="{5C9DCBA3-0B4D-4A7A-B696-7D25226D5744}" type="presOf" srcId="{75DAD707-3A62-4239-8C8F-125168A4E223}" destId="{793DA8E8-0C97-4B97-ADF8-38B764A44F82}" srcOrd="0" destOrd="0" presId="urn:microsoft.com/office/officeart/2005/8/layout/process1"/>
    <dgm:cxn modelId="{AA2C2FB8-65C6-43F9-BDBA-9D033D468B54}" type="presOf" srcId="{75DAD707-3A62-4239-8C8F-125168A4E223}" destId="{64D5B0D0-D2D0-4160-96D8-C39CE857B017}" srcOrd="1" destOrd="0" presId="urn:microsoft.com/office/officeart/2005/8/layout/process1"/>
    <dgm:cxn modelId="{854A3DBB-4762-4DD2-A5C6-7FDB67AEA6A9}" type="presOf" srcId="{F43BF67C-5D33-42C9-BAEC-A20EFE44FAD1}" destId="{F1E75F55-DFE0-4942-B9D1-34A3FB8BB17E}" srcOrd="0" destOrd="0" presId="urn:microsoft.com/office/officeart/2005/8/layout/process1"/>
    <dgm:cxn modelId="{1F4EB0C8-1E61-4A4E-893E-1ED8B0794A10}" srcId="{C2AB24D9-1CAB-425E-80E8-C0CEACB66C05}" destId="{F43BF67C-5D33-42C9-BAEC-A20EFE44FAD1}" srcOrd="0" destOrd="0" parTransId="{4325CE97-2449-4965-B54D-C071E14524D6}" sibTransId="{F8C6046D-71E1-42C2-9C40-E3E399C75F81}"/>
    <dgm:cxn modelId="{3D1101D9-3E0E-4324-88DB-EAEC73DF1965}" type="presOf" srcId="{580BB931-44F6-4F57-B574-6EF8F64522AB}" destId="{E941F386-20C5-4BBF-90A8-9F4A1D6970AA}" srcOrd="0" destOrd="0" presId="urn:microsoft.com/office/officeart/2005/8/layout/process1"/>
    <dgm:cxn modelId="{D4F1AAF4-F005-492E-8274-E1EC01A953F6}" type="presOf" srcId="{C2AB24D9-1CAB-425E-80E8-C0CEACB66C05}" destId="{61FECE69-B0B2-4B64-A86E-186E8BD68EC0}" srcOrd="0" destOrd="0" presId="urn:microsoft.com/office/officeart/2005/8/layout/process1"/>
    <dgm:cxn modelId="{8A2E15FA-0959-42CD-981E-C52CDD687E9B}" srcId="{C2AB24D9-1CAB-425E-80E8-C0CEACB66C05}" destId="{580BB931-44F6-4F57-B574-6EF8F64522AB}" srcOrd="1" destOrd="0" parTransId="{53F1C6E1-7C53-4AA9-9702-83C5C29826CA}" sibTransId="{75DAD707-3A62-4239-8C8F-125168A4E223}"/>
    <dgm:cxn modelId="{A22E01C3-1F18-4A5F-9CBF-92B7B43D44A9}" type="presParOf" srcId="{61FECE69-B0B2-4B64-A86E-186E8BD68EC0}" destId="{F1E75F55-DFE0-4942-B9D1-34A3FB8BB17E}" srcOrd="0" destOrd="0" presId="urn:microsoft.com/office/officeart/2005/8/layout/process1"/>
    <dgm:cxn modelId="{6EE72DB8-BB1A-448E-9106-3D9A74790F8A}" type="presParOf" srcId="{61FECE69-B0B2-4B64-A86E-186E8BD68EC0}" destId="{13D02CB6-3916-4D52-9C78-E9C17EE329B8}" srcOrd="1" destOrd="0" presId="urn:microsoft.com/office/officeart/2005/8/layout/process1"/>
    <dgm:cxn modelId="{85F1C432-B238-4B67-B3A3-7BDE7B0007CC}" type="presParOf" srcId="{13D02CB6-3916-4D52-9C78-E9C17EE329B8}" destId="{A1BE3591-1392-49EE-B3B7-EDB58A570D41}" srcOrd="0" destOrd="0" presId="urn:microsoft.com/office/officeart/2005/8/layout/process1"/>
    <dgm:cxn modelId="{83C599DC-2EFB-4F62-8316-10352F7549BA}" type="presParOf" srcId="{61FECE69-B0B2-4B64-A86E-186E8BD68EC0}" destId="{E941F386-20C5-4BBF-90A8-9F4A1D6970AA}" srcOrd="2" destOrd="0" presId="urn:microsoft.com/office/officeart/2005/8/layout/process1"/>
    <dgm:cxn modelId="{E19A2215-C411-4641-82DA-D691551976EE}" type="presParOf" srcId="{61FECE69-B0B2-4B64-A86E-186E8BD68EC0}" destId="{793DA8E8-0C97-4B97-ADF8-38B764A44F82}" srcOrd="3" destOrd="0" presId="urn:microsoft.com/office/officeart/2005/8/layout/process1"/>
    <dgm:cxn modelId="{C80C2E40-BF4C-490D-AE29-DD6878C13C1B}" type="presParOf" srcId="{793DA8E8-0C97-4B97-ADF8-38B764A44F82}" destId="{64D5B0D0-D2D0-4160-96D8-C39CE857B017}" srcOrd="0" destOrd="0" presId="urn:microsoft.com/office/officeart/2005/8/layout/process1"/>
    <dgm:cxn modelId="{E46FBCD7-614B-4F38-998A-DC3157C1A4E7}" type="presParOf" srcId="{61FECE69-B0B2-4B64-A86E-186E8BD68EC0}" destId="{C6C3C769-F59D-4224-BCED-FF30FA7270A4}"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E75F55-DFE0-4942-B9D1-34A3FB8BB17E}">
      <dsp:nvSpPr>
        <dsp:cNvPr id="0" name=""/>
        <dsp:cNvSpPr/>
      </dsp:nvSpPr>
      <dsp:spPr>
        <a:xfrm>
          <a:off x="0" y="1587301"/>
          <a:ext cx="1812768" cy="88939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nl-NL" sz="2000" kern="1200" dirty="0"/>
            <a:t>Productie</a:t>
          </a:r>
        </a:p>
      </dsp:txBody>
      <dsp:txXfrm>
        <a:off x="26050" y="1613351"/>
        <a:ext cx="1760668" cy="837296"/>
      </dsp:txXfrm>
    </dsp:sp>
    <dsp:sp modelId="{13D02CB6-3916-4D52-9C78-E9C17EE329B8}">
      <dsp:nvSpPr>
        <dsp:cNvPr id="0" name=""/>
        <dsp:cNvSpPr/>
      </dsp:nvSpPr>
      <dsp:spPr>
        <a:xfrm>
          <a:off x="1961286" y="1848191"/>
          <a:ext cx="314858" cy="36761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nl-NL" sz="1500" kern="1200"/>
        </a:p>
      </dsp:txBody>
      <dsp:txXfrm>
        <a:off x="1961286" y="1921714"/>
        <a:ext cx="220401" cy="220571"/>
      </dsp:txXfrm>
    </dsp:sp>
    <dsp:sp modelId="{E941F386-20C5-4BBF-90A8-9F4A1D6970AA}">
      <dsp:nvSpPr>
        <dsp:cNvPr id="0" name=""/>
        <dsp:cNvSpPr/>
      </dsp:nvSpPr>
      <dsp:spPr>
        <a:xfrm>
          <a:off x="2406841" y="1587301"/>
          <a:ext cx="1482328" cy="88939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nl-NL" sz="2000" kern="1200" dirty="0"/>
            <a:t>Consumptie</a:t>
          </a:r>
        </a:p>
      </dsp:txBody>
      <dsp:txXfrm>
        <a:off x="2432891" y="1613351"/>
        <a:ext cx="1430228" cy="837296"/>
      </dsp:txXfrm>
    </dsp:sp>
    <dsp:sp modelId="{793DA8E8-0C97-4B97-ADF8-38B764A44F82}">
      <dsp:nvSpPr>
        <dsp:cNvPr id="0" name=""/>
        <dsp:cNvSpPr/>
      </dsp:nvSpPr>
      <dsp:spPr>
        <a:xfrm>
          <a:off x="4037402" y="1848191"/>
          <a:ext cx="314253" cy="36761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r>
            <a:rPr lang="nl-NL" sz="1500" kern="1200" dirty="0"/>
            <a:t>T</a:t>
          </a:r>
        </a:p>
      </dsp:txBody>
      <dsp:txXfrm>
        <a:off x="4037402" y="1921714"/>
        <a:ext cx="219977" cy="220571"/>
      </dsp:txXfrm>
    </dsp:sp>
    <dsp:sp modelId="{C6C3C769-F59D-4224-BCED-FF30FA7270A4}">
      <dsp:nvSpPr>
        <dsp:cNvPr id="0" name=""/>
        <dsp:cNvSpPr/>
      </dsp:nvSpPr>
      <dsp:spPr>
        <a:xfrm>
          <a:off x="4482100" y="1587301"/>
          <a:ext cx="1612758" cy="88939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nl-NL" sz="2000" kern="1200" dirty="0"/>
            <a:t>Afval</a:t>
          </a:r>
        </a:p>
      </dsp:txBody>
      <dsp:txXfrm>
        <a:off x="4508150" y="1613351"/>
        <a:ext cx="1560658" cy="837296"/>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938" cy="496411"/>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777607" y="0"/>
            <a:ext cx="2889938" cy="496411"/>
          </a:xfrm>
          <a:prstGeom prst="rect">
            <a:avLst/>
          </a:prstGeom>
        </p:spPr>
        <p:txBody>
          <a:bodyPr vert="horz" lIns="91440" tIns="45720" rIns="91440" bIns="45720" rtlCol="0"/>
          <a:lstStyle>
            <a:lvl1pPr algn="r">
              <a:defRPr sz="1200"/>
            </a:lvl1pPr>
          </a:lstStyle>
          <a:p>
            <a:fld id="{F21E6FCB-4B16-4E4C-B55E-D8A4B6570272}" type="datetimeFigureOut">
              <a:rPr lang="nl-NL" smtClean="0"/>
              <a:pPr/>
              <a:t>31-1-2021</a:t>
            </a:fld>
            <a:endParaRPr lang="nl-NL"/>
          </a:p>
        </p:txBody>
      </p:sp>
      <p:sp>
        <p:nvSpPr>
          <p:cNvPr id="4" name="Tijdelijke aanduiding voor voettekst 3"/>
          <p:cNvSpPr>
            <a:spLocks noGrp="1"/>
          </p:cNvSpPr>
          <p:nvPr>
            <p:ph type="ftr" sz="quarter" idx="2"/>
          </p:nvPr>
        </p:nvSpPr>
        <p:spPr>
          <a:xfrm>
            <a:off x="0" y="9430091"/>
            <a:ext cx="2889938" cy="496411"/>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777607" y="9430091"/>
            <a:ext cx="2889938" cy="496411"/>
          </a:xfrm>
          <a:prstGeom prst="rect">
            <a:avLst/>
          </a:prstGeom>
        </p:spPr>
        <p:txBody>
          <a:bodyPr vert="horz" lIns="91440" tIns="45720" rIns="91440" bIns="45720" rtlCol="0" anchor="b"/>
          <a:lstStyle>
            <a:lvl1pPr algn="r">
              <a:defRPr sz="1200"/>
            </a:lvl1pPr>
          </a:lstStyle>
          <a:p>
            <a:fld id="{9A117EEB-18FA-4616-8217-69A7A3B16755}" type="slidenum">
              <a:rPr lang="nl-NL" smtClean="0"/>
              <a:pPr/>
              <a:t>‹nr.›</a:t>
            </a:fld>
            <a:endParaRPr lang="nl-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777607" y="0"/>
            <a:ext cx="2889938" cy="496411"/>
          </a:xfrm>
          <a:prstGeom prst="rect">
            <a:avLst/>
          </a:prstGeom>
        </p:spPr>
        <p:txBody>
          <a:bodyPr vert="horz" lIns="91440" tIns="45720" rIns="91440" bIns="45720" rtlCol="0"/>
          <a:lstStyle>
            <a:lvl1pPr algn="r">
              <a:defRPr sz="1200"/>
            </a:lvl1pPr>
          </a:lstStyle>
          <a:p>
            <a:fld id="{2AE3DA9A-406C-423A-A67E-7EF959CE2A1D}" type="datetimeFigureOut">
              <a:rPr lang="en-US" smtClean="0"/>
              <a:pPr/>
              <a:t>1/31/2021</a:t>
            </a:fld>
            <a:endParaRPr lang="en-US"/>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66909" y="4715907"/>
            <a:ext cx="5335270" cy="446770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0091"/>
            <a:ext cx="2889938" cy="49641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777607" y="9430091"/>
            <a:ext cx="2889938" cy="496411"/>
          </a:xfrm>
          <a:prstGeom prst="rect">
            <a:avLst/>
          </a:prstGeom>
        </p:spPr>
        <p:txBody>
          <a:bodyPr vert="horz" lIns="91440" tIns="45720" rIns="91440" bIns="45720" rtlCol="0" anchor="b"/>
          <a:lstStyle>
            <a:lvl1pPr algn="r">
              <a:defRPr sz="1200"/>
            </a:lvl1pPr>
          </a:lstStyle>
          <a:p>
            <a:fld id="{1D30FA68-E1AC-4473-A8C1-66CECE2A8BED}" type="slidenum">
              <a:rPr lang="en-US" smtClean="0"/>
              <a:pPr/>
              <a:t>‹nr.›</a:t>
            </a:fld>
            <a:endParaRPr lang="en-US"/>
          </a:p>
        </p:txBody>
      </p:sp>
    </p:spTree>
    <p:extLst>
      <p:ext uri="{BB962C8B-B14F-4D97-AF65-F5344CB8AC3E}">
        <p14:creationId xmlns:p14="http://schemas.microsoft.com/office/powerpoint/2010/main" val="3680157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B31768-A2FE-47FF-91C0-926234CAEE62}" type="slidenum">
              <a:rPr lang="nl-NL" smtClean="0"/>
              <a:pPr/>
              <a:t>2</a:t>
            </a:fld>
            <a:endParaRPr lang="nl-NL"/>
          </a:p>
        </p:txBody>
      </p:sp>
    </p:spTree>
    <p:extLst>
      <p:ext uri="{BB962C8B-B14F-4D97-AF65-F5344CB8AC3E}">
        <p14:creationId xmlns:p14="http://schemas.microsoft.com/office/powerpoint/2010/main" val="1312137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87018D55-A1D6-4E1B-A334-0EAD7E1CF507}" type="slidenum">
              <a:rPr lang="nl-NL" smtClean="0"/>
              <a:t>6</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B2C16B-5B10-48A3-88E2-1820C19FA9D9}"/>
              </a:ext>
            </a:extLst>
          </p:cNvPr>
          <p:cNvSpPr>
            <a:spLocks noGrp="1"/>
          </p:cNvSpPr>
          <p:nvPr>
            <p:ph type="ctrTitle"/>
          </p:nvPr>
        </p:nvSpPr>
        <p:spPr>
          <a:xfrm>
            <a:off x="1143000" y="1122363"/>
            <a:ext cx="6858000" cy="2387600"/>
          </a:xfrm>
        </p:spPr>
        <p:txBody>
          <a:bodyPr anchor="b"/>
          <a:lstStyle>
            <a:lvl1pPr algn="ctr">
              <a:defRPr sz="4500"/>
            </a:lvl1pPr>
          </a:lstStyle>
          <a:p>
            <a:r>
              <a:rPr lang="nl-NL"/>
              <a:t>Klik om stijl te bewerken</a:t>
            </a:r>
            <a:endParaRPr lang="en-US"/>
          </a:p>
        </p:txBody>
      </p:sp>
      <p:sp>
        <p:nvSpPr>
          <p:cNvPr id="3" name="Ondertitel 2">
            <a:extLst>
              <a:ext uri="{FF2B5EF4-FFF2-40B4-BE49-F238E27FC236}">
                <a16:creationId xmlns:a16="http://schemas.microsoft.com/office/drawing/2014/main" id="{ECC4F693-869C-4C11-A46E-E5CFC43305F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a:t>Klikken om de ondertitelstijl van het model te bewerken</a:t>
            </a:r>
            <a:endParaRPr lang="en-US"/>
          </a:p>
        </p:txBody>
      </p:sp>
      <p:sp>
        <p:nvSpPr>
          <p:cNvPr id="4" name="Tijdelijke aanduiding voor datum 3">
            <a:extLst>
              <a:ext uri="{FF2B5EF4-FFF2-40B4-BE49-F238E27FC236}">
                <a16:creationId xmlns:a16="http://schemas.microsoft.com/office/drawing/2014/main" id="{B97A06D4-3B6E-40F4-8DB2-439B9607E7F2}"/>
              </a:ext>
            </a:extLst>
          </p:cNvPr>
          <p:cNvSpPr>
            <a:spLocks noGrp="1"/>
          </p:cNvSpPr>
          <p:nvPr>
            <p:ph type="dt" sz="half" idx="10"/>
          </p:nvPr>
        </p:nvSpPr>
        <p:spPr/>
        <p:txBody>
          <a:bodyPr/>
          <a:lstStyle/>
          <a:p>
            <a:fld id="{F4E26FD3-F4C7-4926-BA9A-DAA2F7CB822E}" type="datetimeFigureOut">
              <a:rPr lang="nl-NL" smtClean="0"/>
              <a:pPr/>
              <a:t>31-1-2021</a:t>
            </a:fld>
            <a:endParaRPr lang="nl-NL"/>
          </a:p>
        </p:txBody>
      </p:sp>
      <p:sp>
        <p:nvSpPr>
          <p:cNvPr id="5" name="Tijdelijke aanduiding voor voettekst 4">
            <a:extLst>
              <a:ext uri="{FF2B5EF4-FFF2-40B4-BE49-F238E27FC236}">
                <a16:creationId xmlns:a16="http://schemas.microsoft.com/office/drawing/2014/main" id="{23D13ABB-2D64-4BE5-8CED-DEE60E5AEEB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8376DE6-E6B6-4CDE-9F21-06321DD99668}"/>
              </a:ext>
            </a:extLst>
          </p:cNvPr>
          <p:cNvSpPr>
            <a:spLocks noGrp="1"/>
          </p:cNvSpPr>
          <p:nvPr>
            <p:ph type="sldNum" sz="quarter" idx="12"/>
          </p:nvPr>
        </p:nvSpPr>
        <p:spPr/>
        <p:txBody>
          <a:bodyPr/>
          <a:lstStyle/>
          <a:p>
            <a:fld id="{09A939E2-EA24-420A-97F7-2A4A667BAF8C}" type="slidenum">
              <a:rPr lang="nl-NL" smtClean="0"/>
              <a:pPr/>
              <a:t>‹nr.›</a:t>
            </a:fld>
            <a:endParaRPr lang="nl-NL"/>
          </a:p>
        </p:txBody>
      </p:sp>
    </p:spTree>
    <p:extLst>
      <p:ext uri="{BB962C8B-B14F-4D97-AF65-F5344CB8AC3E}">
        <p14:creationId xmlns:p14="http://schemas.microsoft.com/office/powerpoint/2010/main" val="777913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FEB5B1-5564-4116-AB79-92DAF5D78F41}"/>
              </a:ext>
            </a:extLst>
          </p:cNvPr>
          <p:cNvSpPr>
            <a:spLocks noGrp="1"/>
          </p:cNvSpPr>
          <p:nvPr>
            <p:ph type="title"/>
          </p:nvPr>
        </p:nvSpPr>
        <p:spPr/>
        <p:txBody>
          <a:bodyPr/>
          <a:lstStyle/>
          <a:p>
            <a:r>
              <a:rPr lang="nl-NL"/>
              <a:t>Klik om stijl te bewerken</a:t>
            </a:r>
            <a:endParaRPr lang="en-US"/>
          </a:p>
        </p:txBody>
      </p:sp>
      <p:sp>
        <p:nvSpPr>
          <p:cNvPr id="3" name="Tijdelijke aanduiding voor verticale tekst 2">
            <a:extLst>
              <a:ext uri="{FF2B5EF4-FFF2-40B4-BE49-F238E27FC236}">
                <a16:creationId xmlns:a16="http://schemas.microsoft.com/office/drawing/2014/main" id="{E67E6225-4F06-48BB-92CF-D721FFE995B5}"/>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datum 3">
            <a:extLst>
              <a:ext uri="{FF2B5EF4-FFF2-40B4-BE49-F238E27FC236}">
                <a16:creationId xmlns:a16="http://schemas.microsoft.com/office/drawing/2014/main" id="{53B4B44E-338A-4107-9805-22AFD4EC2450}"/>
              </a:ext>
            </a:extLst>
          </p:cNvPr>
          <p:cNvSpPr>
            <a:spLocks noGrp="1"/>
          </p:cNvSpPr>
          <p:nvPr>
            <p:ph type="dt" sz="half" idx="10"/>
          </p:nvPr>
        </p:nvSpPr>
        <p:spPr/>
        <p:txBody>
          <a:bodyPr/>
          <a:lstStyle/>
          <a:p>
            <a:fld id="{F4E26FD3-F4C7-4926-BA9A-DAA2F7CB822E}" type="datetimeFigureOut">
              <a:rPr lang="nl-NL" smtClean="0"/>
              <a:pPr/>
              <a:t>31-1-2021</a:t>
            </a:fld>
            <a:endParaRPr lang="nl-NL"/>
          </a:p>
        </p:txBody>
      </p:sp>
      <p:sp>
        <p:nvSpPr>
          <p:cNvPr id="5" name="Tijdelijke aanduiding voor voettekst 4">
            <a:extLst>
              <a:ext uri="{FF2B5EF4-FFF2-40B4-BE49-F238E27FC236}">
                <a16:creationId xmlns:a16="http://schemas.microsoft.com/office/drawing/2014/main" id="{8EC94210-93BA-4A9F-AB71-0B7F1107985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6552D25-D80A-464F-9361-F8138B4EF420}"/>
              </a:ext>
            </a:extLst>
          </p:cNvPr>
          <p:cNvSpPr>
            <a:spLocks noGrp="1"/>
          </p:cNvSpPr>
          <p:nvPr>
            <p:ph type="sldNum" sz="quarter" idx="12"/>
          </p:nvPr>
        </p:nvSpPr>
        <p:spPr/>
        <p:txBody>
          <a:bodyPr/>
          <a:lstStyle/>
          <a:p>
            <a:fld id="{09A939E2-EA24-420A-97F7-2A4A667BAF8C}" type="slidenum">
              <a:rPr lang="nl-NL" smtClean="0"/>
              <a:pPr/>
              <a:t>‹nr.›</a:t>
            </a:fld>
            <a:endParaRPr lang="nl-NL"/>
          </a:p>
        </p:txBody>
      </p:sp>
    </p:spTree>
    <p:extLst>
      <p:ext uri="{BB962C8B-B14F-4D97-AF65-F5344CB8AC3E}">
        <p14:creationId xmlns:p14="http://schemas.microsoft.com/office/powerpoint/2010/main" val="2353101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4F98D409-98EE-4B2C-B204-1AC75DE289AA}"/>
              </a:ext>
            </a:extLst>
          </p:cNvPr>
          <p:cNvSpPr>
            <a:spLocks noGrp="1"/>
          </p:cNvSpPr>
          <p:nvPr>
            <p:ph type="title" orient="vert"/>
          </p:nvPr>
        </p:nvSpPr>
        <p:spPr>
          <a:xfrm>
            <a:off x="6543675" y="365125"/>
            <a:ext cx="1971675" cy="5811838"/>
          </a:xfrm>
        </p:spPr>
        <p:txBody>
          <a:bodyPr vert="eaVert"/>
          <a:lstStyle/>
          <a:p>
            <a:r>
              <a:rPr lang="nl-NL"/>
              <a:t>Klik om stijl te bewerken</a:t>
            </a:r>
            <a:endParaRPr lang="en-US"/>
          </a:p>
        </p:txBody>
      </p:sp>
      <p:sp>
        <p:nvSpPr>
          <p:cNvPr id="3" name="Tijdelijke aanduiding voor verticale tekst 2">
            <a:extLst>
              <a:ext uri="{FF2B5EF4-FFF2-40B4-BE49-F238E27FC236}">
                <a16:creationId xmlns:a16="http://schemas.microsoft.com/office/drawing/2014/main" id="{FFF42719-1305-4295-85CD-F2B72CF54424}"/>
              </a:ext>
            </a:extLst>
          </p:cNvPr>
          <p:cNvSpPr>
            <a:spLocks noGrp="1"/>
          </p:cNvSpPr>
          <p:nvPr>
            <p:ph type="body" orient="vert" idx="1"/>
          </p:nvPr>
        </p:nvSpPr>
        <p:spPr>
          <a:xfrm>
            <a:off x="628650" y="365125"/>
            <a:ext cx="5800725"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datum 3">
            <a:extLst>
              <a:ext uri="{FF2B5EF4-FFF2-40B4-BE49-F238E27FC236}">
                <a16:creationId xmlns:a16="http://schemas.microsoft.com/office/drawing/2014/main" id="{79200E3F-A02D-428F-B7B2-B48F64605FD7}"/>
              </a:ext>
            </a:extLst>
          </p:cNvPr>
          <p:cNvSpPr>
            <a:spLocks noGrp="1"/>
          </p:cNvSpPr>
          <p:nvPr>
            <p:ph type="dt" sz="half" idx="10"/>
          </p:nvPr>
        </p:nvSpPr>
        <p:spPr/>
        <p:txBody>
          <a:bodyPr/>
          <a:lstStyle/>
          <a:p>
            <a:fld id="{F4E26FD3-F4C7-4926-BA9A-DAA2F7CB822E}" type="datetimeFigureOut">
              <a:rPr lang="nl-NL" smtClean="0"/>
              <a:pPr/>
              <a:t>31-1-2021</a:t>
            </a:fld>
            <a:endParaRPr lang="nl-NL"/>
          </a:p>
        </p:txBody>
      </p:sp>
      <p:sp>
        <p:nvSpPr>
          <p:cNvPr id="5" name="Tijdelijke aanduiding voor voettekst 4">
            <a:extLst>
              <a:ext uri="{FF2B5EF4-FFF2-40B4-BE49-F238E27FC236}">
                <a16:creationId xmlns:a16="http://schemas.microsoft.com/office/drawing/2014/main" id="{A0932C9F-2125-4163-911B-4F8BEDF0FAE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D325D0D-6E66-4491-BA03-EACE88DA6DEB}"/>
              </a:ext>
            </a:extLst>
          </p:cNvPr>
          <p:cNvSpPr>
            <a:spLocks noGrp="1"/>
          </p:cNvSpPr>
          <p:nvPr>
            <p:ph type="sldNum" sz="quarter" idx="12"/>
          </p:nvPr>
        </p:nvSpPr>
        <p:spPr/>
        <p:txBody>
          <a:bodyPr/>
          <a:lstStyle/>
          <a:p>
            <a:fld id="{09A939E2-EA24-420A-97F7-2A4A667BAF8C}" type="slidenum">
              <a:rPr lang="nl-NL" smtClean="0"/>
              <a:pPr/>
              <a:t>‹nr.›</a:t>
            </a:fld>
            <a:endParaRPr lang="nl-NL"/>
          </a:p>
        </p:txBody>
      </p:sp>
    </p:spTree>
    <p:extLst>
      <p:ext uri="{BB962C8B-B14F-4D97-AF65-F5344CB8AC3E}">
        <p14:creationId xmlns:p14="http://schemas.microsoft.com/office/powerpoint/2010/main" val="3960894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CB2B6D-82E2-4775-9AEB-B09FF721AAEE}"/>
              </a:ext>
            </a:extLst>
          </p:cNvPr>
          <p:cNvSpPr>
            <a:spLocks noGrp="1"/>
          </p:cNvSpPr>
          <p:nvPr>
            <p:ph type="title"/>
          </p:nvPr>
        </p:nvSpPr>
        <p:spPr/>
        <p:txBody>
          <a:bodyPr/>
          <a:lstStyle/>
          <a:p>
            <a:r>
              <a:rPr lang="nl-NL"/>
              <a:t>Klik om stijl te bewerken</a:t>
            </a:r>
            <a:endParaRPr lang="en-US"/>
          </a:p>
        </p:txBody>
      </p:sp>
      <p:sp>
        <p:nvSpPr>
          <p:cNvPr id="3" name="Tijdelijke aanduiding voor inhoud 2">
            <a:extLst>
              <a:ext uri="{FF2B5EF4-FFF2-40B4-BE49-F238E27FC236}">
                <a16:creationId xmlns:a16="http://schemas.microsoft.com/office/drawing/2014/main" id="{115D8C6F-FA7C-498F-A84A-52FDC5F7DC68}"/>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datum 3">
            <a:extLst>
              <a:ext uri="{FF2B5EF4-FFF2-40B4-BE49-F238E27FC236}">
                <a16:creationId xmlns:a16="http://schemas.microsoft.com/office/drawing/2014/main" id="{F0E75A2D-3CE7-4EE5-8454-8A53431FAEE0}"/>
              </a:ext>
            </a:extLst>
          </p:cNvPr>
          <p:cNvSpPr>
            <a:spLocks noGrp="1"/>
          </p:cNvSpPr>
          <p:nvPr>
            <p:ph type="dt" sz="half" idx="10"/>
          </p:nvPr>
        </p:nvSpPr>
        <p:spPr/>
        <p:txBody>
          <a:bodyPr/>
          <a:lstStyle/>
          <a:p>
            <a:fld id="{F4E26FD3-F4C7-4926-BA9A-DAA2F7CB822E}" type="datetimeFigureOut">
              <a:rPr lang="nl-NL" smtClean="0"/>
              <a:pPr/>
              <a:t>31-1-2021</a:t>
            </a:fld>
            <a:endParaRPr lang="nl-NL"/>
          </a:p>
        </p:txBody>
      </p:sp>
      <p:sp>
        <p:nvSpPr>
          <p:cNvPr id="5" name="Tijdelijke aanduiding voor voettekst 4">
            <a:extLst>
              <a:ext uri="{FF2B5EF4-FFF2-40B4-BE49-F238E27FC236}">
                <a16:creationId xmlns:a16="http://schemas.microsoft.com/office/drawing/2014/main" id="{7E70676C-D519-41A5-AA74-A4B87C54D9A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640B630-FAEB-4601-B30B-7B306D91B00F}"/>
              </a:ext>
            </a:extLst>
          </p:cNvPr>
          <p:cNvSpPr>
            <a:spLocks noGrp="1"/>
          </p:cNvSpPr>
          <p:nvPr>
            <p:ph type="sldNum" sz="quarter" idx="12"/>
          </p:nvPr>
        </p:nvSpPr>
        <p:spPr/>
        <p:txBody>
          <a:bodyPr/>
          <a:lstStyle/>
          <a:p>
            <a:fld id="{09A939E2-EA24-420A-97F7-2A4A667BAF8C}" type="slidenum">
              <a:rPr lang="nl-NL" smtClean="0"/>
              <a:pPr/>
              <a:t>‹nr.›</a:t>
            </a:fld>
            <a:endParaRPr lang="nl-NL"/>
          </a:p>
        </p:txBody>
      </p:sp>
    </p:spTree>
    <p:extLst>
      <p:ext uri="{BB962C8B-B14F-4D97-AF65-F5344CB8AC3E}">
        <p14:creationId xmlns:p14="http://schemas.microsoft.com/office/powerpoint/2010/main" val="3059164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B1F8D9-324E-4DD5-BDD0-C54C42F97EDF}"/>
              </a:ext>
            </a:extLst>
          </p:cNvPr>
          <p:cNvSpPr>
            <a:spLocks noGrp="1"/>
          </p:cNvSpPr>
          <p:nvPr>
            <p:ph type="title"/>
          </p:nvPr>
        </p:nvSpPr>
        <p:spPr>
          <a:xfrm>
            <a:off x="623888" y="1709739"/>
            <a:ext cx="7886700" cy="2852737"/>
          </a:xfrm>
        </p:spPr>
        <p:txBody>
          <a:bodyPr anchor="b"/>
          <a:lstStyle>
            <a:lvl1pPr>
              <a:defRPr sz="4500"/>
            </a:lvl1pPr>
          </a:lstStyle>
          <a:p>
            <a:r>
              <a:rPr lang="nl-NL"/>
              <a:t>Klik om stijl te bewerken</a:t>
            </a:r>
            <a:endParaRPr lang="en-US"/>
          </a:p>
        </p:txBody>
      </p:sp>
      <p:sp>
        <p:nvSpPr>
          <p:cNvPr id="3" name="Tijdelijke aanduiding voor tekst 2">
            <a:extLst>
              <a:ext uri="{FF2B5EF4-FFF2-40B4-BE49-F238E27FC236}">
                <a16:creationId xmlns:a16="http://schemas.microsoft.com/office/drawing/2014/main" id="{344BCE98-49CB-4027-83A9-594B92E8AD8A}"/>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07DF70EF-9A2B-471A-B92F-88CB555DD1C8}"/>
              </a:ext>
            </a:extLst>
          </p:cNvPr>
          <p:cNvSpPr>
            <a:spLocks noGrp="1"/>
          </p:cNvSpPr>
          <p:nvPr>
            <p:ph type="dt" sz="half" idx="10"/>
          </p:nvPr>
        </p:nvSpPr>
        <p:spPr/>
        <p:txBody>
          <a:bodyPr/>
          <a:lstStyle/>
          <a:p>
            <a:fld id="{F4E26FD3-F4C7-4926-BA9A-DAA2F7CB822E}" type="datetimeFigureOut">
              <a:rPr lang="nl-NL" smtClean="0"/>
              <a:pPr/>
              <a:t>31-1-2021</a:t>
            </a:fld>
            <a:endParaRPr lang="nl-NL"/>
          </a:p>
        </p:txBody>
      </p:sp>
      <p:sp>
        <p:nvSpPr>
          <p:cNvPr id="5" name="Tijdelijke aanduiding voor voettekst 4">
            <a:extLst>
              <a:ext uri="{FF2B5EF4-FFF2-40B4-BE49-F238E27FC236}">
                <a16:creationId xmlns:a16="http://schemas.microsoft.com/office/drawing/2014/main" id="{F899476D-A4F9-4180-86FF-DEECB4FAEFA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3EC7F12-D905-4F61-ABE0-6A4EA8453296}"/>
              </a:ext>
            </a:extLst>
          </p:cNvPr>
          <p:cNvSpPr>
            <a:spLocks noGrp="1"/>
          </p:cNvSpPr>
          <p:nvPr>
            <p:ph type="sldNum" sz="quarter" idx="12"/>
          </p:nvPr>
        </p:nvSpPr>
        <p:spPr/>
        <p:txBody>
          <a:bodyPr/>
          <a:lstStyle/>
          <a:p>
            <a:fld id="{09A939E2-EA24-420A-97F7-2A4A667BAF8C}" type="slidenum">
              <a:rPr lang="nl-NL" smtClean="0"/>
              <a:pPr/>
              <a:t>‹nr.›</a:t>
            </a:fld>
            <a:endParaRPr lang="nl-NL"/>
          </a:p>
        </p:txBody>
      </p:sp>
    </p:spTree>
    <p:extLst>
      <p:ext uri="{BB962C8B-B14F-4D97-AF65-F5344CB8AC3E}">
        <p14:creationId xmlns:p14="http://schemas.microsoft.com/office/powerpoint/2010/main" val="264276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918321-AB87-4C85-AAB1-B409C6F78DED}"/>
              </a:ext>
            </a:extLst>
          </p:cNvPr>
          <p:cNvSpPr>
            <a:spLocks noGrp="1"/>
          </p:cNvSpPr>
          <p:nvPr>
            <p:ph type="title"/>
          </p:nvPr>
        </p:nvSpPr>
        <p:spPr/>
        <p:txBody>
          <a:bodyPr/>
          <a:lstStyle/>
          <a:p>
            <a:r>
              <a:rPr lang="nl-NL"/>
              <a:t>Klik om stijl te bewerken</a:t>
            </a:r>
            <a:endParaRPr lang="en-US"/>
          </a:p>
        </p:txBody>
      </p:sp>
      <p:sp>
        <p:nvSpPr>
          <p:cNvPr id="3" name="Tijdelijke aanduiding voor inhoud 2">
            <a:extLst>
              <a:ext uri="{FF2B5EF4-FFF2-40B4-BE49-F238E27FC236}">
                <a16:creationId xmlns:a16="http://schemas.microsoft.com/office/drawing/2014/main" id="{3976307D-7312-484D-B208-41C935609D99}"/>
              </a:ext>
            </a:extLst>
          </p:cNvPr>
          <p:cNvSpPr>
            <a:spLocks noGrp="1"/>
          </p:cNvSpPr>
          <p:nvPr>
            <p:ph sz="half" idx="1"/>
          </p:nvPr>
        </p:nvSpPr>
        <p:spPr>
          <a:xfrm>
            <a:off x="628650" y="1825625"/>
            <a:ext cx="38862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inhoud 3">
            <a:extLst>
              <a:ext uri="{FF2B5EF4-FFF2-40B4-BE49-F238E27FC236}">
                <a16:creationId xmlns:a16="http://schemas.microsoft.com/office/drawing/2014/main" id="{E6ED2EB6-20A1-49D7-8B37-436934D86CB5}"/>
              </a:ext>
            </a:extLst>
          </p:cNvPr>
          <p:cNvSpPr>
            <a:spLocks noGrp="1"/>
          </p:cNvSpPr>
          <p:nvPr>
            <p:ph sz="half" idx="2"/>
          </p:nvPr>
        </p:nvSpPr>
        <p:spPr>
          <a:xfrm>
            <a:off x="4629150" y="1825625"/>
            <a:ext cx="38862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ijdelijke aanduiding voor datum 4">
            <a:extLst>
              <a:ext uri="{FF2B5EF4-FFF2-40B4-BE49-F238E27FC236}">
                <a16:creationId xmlns:a16="http://schemas.microsoft.com/office/drawing/2014/main" id="{A1FF052B-7617-44B5-8B2B-A56B8DA8EDB6}"/>
              </a:ext>
            </a:extLst>
          </p:cNvPr>
          <p:cNvSpPr>
            <a:spLocks noGrp="1"/>
          </p:cNvSpPr>
          <p:nvPr>
            <p:ph type="dt" sz="half" idx="10"/>
          </p:nvPr>
        </p:nvSpPr>
        <p:spPr/>
        <p:txBody>
          <a:bodyPr/>
          <a:lstStyle/>
          <a:p>
            <a:fld id="{F4E26FD3-F4C7-4926-BA9A-DAA2F7CB822E}" type="datetimeFigureOut">
              <a:rPr lang="nl-NL" smtClean="0"/>
              <a:pPr/>
              <a:t>31-1-2021</a:t>
            </a:fld>
            <a:endParaRPr lang="nl-NL"/>
          </a:p>
        </p:txBody>
      </p:sp>
      <p:sp>
        <p:nvSpPr>
          <p:cNvPr id="6" name="Tijdelijke aanduiding voor voettekst 5">
            <a:extLst>
              <a:ext uri="{FF2B5EF4-FFF2-40B4-BE49-F238E27FC236}">
                <a16:creationId xmlns:a16="http://schemas.microsoft.com/office/drawing/2014/main" id="{B39A7536-A626-4FF4-A488-EE7CDE98581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8A05646-2284-490C-A85E-0C435491CCE5}"/>
              </a:ext>
            </a:extLst>
          </p:cNvPr>
          <p:cNvSpPr>
            <a:spLocks noGrp="1"/>
          </p:cNvSpPr>
          <p:nvPr>
            <p:ph type="sldNum" sz="quarter" idx="12"/>
          </p:nvPr>
        </p:nvSpPr>
        <p:spPr/>
        <p:txBody>
          <a:bodyPr/>
          <a:lstStyle/>
          <a:p>
            <a:fld id="{09A939E2-EA24-420A-97F7-2A4A667BAF8C}" type="slidenum">
              <a:rPr lang="nl-NL" smtClean="0"/>
              <a:pPr/>
              <a:t>‹nr.›</a:t>
            </a:fld>
            <a:endParaRPr lang="nl-NL"/>
          </a:p>
        </p:txBody>
      </p:sp>
    </p:spTree>
    <p:extLst>
      <p:ext uri="{BB962C8B-B14F-4D97-AF65-F5344CB8AC3E}">
        <p14:creationId xmlns:p14="http://schemas.microsoft.com/office/powerpoint/2010/main" val="2674564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A595F0-C772-4B73-ABD6-77448F5A3B2F}"/>
              </a:ext>
            </a:extLst>
          </p:cNvPr>
          <p:cNvSpPr>
            <a:spLocks noGrp="1"/>
          </p:cNvSpPr>
          <p:nvPr>
            <p:ph type="title"/>
          </p:nvPr>
        </p:nvSpPr>
        <p:spPr>
          <a:xfrm>
            <a:off x="629841" y="365126"/>
            <a:ext cx="7886700" cy="1325563"/>
          </a:xfrm>
        </p:spPr>
        <p:txBody>
          <a:bodyPr/>
          <a:lstStyle/>
          <a:p>
            <a:r>
              <a:rPr lang="nl-NL"/>
              <a:t>Klik om stijl te bewerken</a:t>
            </a:r>
            <a:endParaRPr lang="en-US"/>
          </a:p>
        </p:txBody>
      </p:sp>
      <p:sp>
        <p:nvSpPr>
          <p:cNvPr id="3" name="Tijdelijke aanduiding voor tekst 2">
            <a:extLst>
              <a:ext uri="{FF2B5EF4-FFF2-40B4-BE49-F238E27FC236}">
                <a16:creationId xmlns:a16="http://schemas.microsoft.com/office/drawing/2014/main" id="{46674121-D2A5-4CDA-BAB4-F151A500F67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6E35C657-6A2F-4FB3-8BC2-22A35A467D13}"/>
              </a:ext>
            </a:extLst>
          </p:cNvPr>
          <p:cNvSpPr>
            <a:spLocks noGrp="1"/>
          </p:cNvSpPr>
          <p:nvPr>
            <p:ph sz="half" idx="2"/>
          </p:nvPr>
        </p:nvSpPr>
        <p:spPr>
          <a:xfrm>
            <a:off x="629842" y="2505075"/>
            <a:ext cx="3868340"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ijdelijke aanduiding voor tekst 4">
            <a:extLst>
              <a:ext uri="{FF2B5EF4-FFF2-40B4-BE49-F238E27FC236}">
                <a16:creationId xmlns:a16="http://schemas.microsoft.com/office/drawing/2014/main" id="{53103C2D-12B5-45CE-96CD-0CEB75FB12E0}"/>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1A2C8A3-A0C6-4197-AB75-62234B1F2419}"/>
              </a:ext>
            </a:extLst>
          </p:cNvPr>
          <p:cNvSpPr>
            <a:spLocks noGrp="1"/>
          </p:cNvSpPr>
          <p:nvPr>
            <p:ph sz="quarter" idx="4"/>
          </p:nvPr>
        </p:nvSpPr>
        <p:spPr>
          <a:xfrm>
            <a:off x="4629150" y="2505075"/>
            <a:ext cx="3887391"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7" name="Tijdelijke aanduiding voor datum 6">
            <a:extLst>
              <a:ext uri="{FF2B5EF4-FFF2-40B4-BE49-F238E27FC236}">
                <a16:creationId xmlns:a16="http://schemas.microsoft.com/office/drawing/2014/main" id="{E053CAB7-83BE-48D1-B5FF-3AEA75B3ED4B}"/>
              </a:ext>
            </a:extLst>
          </p:cNvPr>
          <p:cNvSpPr>
            <a:spLocks noGrp="1"/>
          </p:cNvSpPr>
          <p:nvPr>
            <p:ph type="dt" sz="half" idx="10"/>
          </p:nvPr>
        </p:nvSpPr>
        <p:spPr/>
        <p:txBody>
          <a:bodyPr/>
          <a:lstStyle/>
          <a:p>
            <a:fld id="{F4E26FD3-F4C7-4926-BA9A-DAA2F7CB822E}" type="datetimeFigureOut">
              <a:rPr lang="nl-NL" smtClean="0"/>
              <a:pPr/>
              <a:t>31-1-2021</a:t>
            </a:fld>
            <a:endParaRPr lang="nl-NL"/>
          </a:p>
        </p:txBody>
      </p:sp>
      <p:sp>
        <p:nvSpPr>
          <p:cNvPr id="8" name="Tijdelijke aanduiding voor voettekst 7">
            <a:extLst>
              <a:ext uri="{FF2B5EF4-FFF2-40B4-BE49-F238E27FC236}">
                <a16:creationId xmlns:a16="http://schemas.microsoft.com/office/drawing/2014/main" id="{23CF8CB1-9DDA-4B83-8F44-3DD74CDAB806}"/>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808BBB95-CAAB-44A6-A913-67D1215D75DD}"/>
              </a:ext>
            </a:extLst>
          </p:cNvPr>
          <p:cNvSpPr>
            <a:spLocks noGrp="1"/>
          </p:cNvSpPr>
          <p:nvPr>
            <p:ph type="sldNum" sz="quarter" idx="12"/>
          </p:nvPr>
        </p:nvSpPr>
        <p:spPr/>
        <p:txBody>
          <a:bodyPr/>
          <a:lstStyle/>
          <a:p>
            <a:fld id="{09A939E2-EA24-420A-97F7-2A4A667BAF8C}" type="slidenum">
              <a:rPr lang="nl-NL" smtClean="0"/>
              <a:pPr/>
              <a:t>‹nr.›</a:t>
            </a:fld>
            <a:endParaRPr lang="nl-NL"/>
          </a:p>
        </p:txBody>
      </p:sp>
    </p:spTree>
    <p:extLst>
      <p:ext uri="{BB962C8B-B14F-4D97-AF65-F5344CB8AC3E}">
        <p14:creationId xmlns:p14="http://schemas.microsoft.com/office/powerpoint/2010/main" val="2022657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08E326-6C96-481D-A05C-26D3B3F2E4B9}"/>
              </a:ext>
            </a:extLst>
          </p:cNvPr>
          <p:cNvSpPr>
            <a:spLocks noGrp="1"/>
          </p:cNvSpPr>
          <p:nvPr>
            <p:ph type="title"/>
          </p:nvPr>
        </p:nvSpPr>
        <p:spPr/>
        <p:txBody>
          <a:bodyPr/>
          <a:lstStyle/>
          <a:p>
            <a:r>
              <a:rPr lang="nl-NL"/>
              <a:t>Klik om stijl te bewerken</a:t>
            </a:r>
            <a:endParaRPr lang="en-US"/>
          </a:p>
        </p:txBody>
      </p:sp>
      <p:sp>
        <p:nvSpPr>
          <p:cNvPr id="3" name="Tijdelijke aanduiding voor datum 2">
            <a:extLst>
              <a:ext uri="{FF2B5EF4-FFF2-40B4-BE49-F238E27FC236}">
                <a16:creationId xmlns:a16="http://schemas.microsoft.com/office/drawing/2014/main" id="{46E24325-CC25-499F-AC0D-3302336B3E60}"/>
              </a:ext>
            </a:extLst>
          </p:cNvPr>
          <p:cNvSpPr>
            <a:spLocks noGrp="1"/>
          </p:cNvSpPr>
          <p:nvPr>
            <p:ph type="dt" sz="half" idx="10"/>
          </p:nvPr>
        </p:nvSpPr>
        <p:spPr/>
        <p:txBody>
          <a:bodyPr/>
          <a:lstStyle/>
          <a:p>
            <a:fld id="{F4E26FD3-F4C7-4926-BA9A-DAA2F7CB822E}" type="datetimeFigureOut">
              <a:rPr lang="nl-NL" smtClean="0"/>
              <a:pPr/>
              <a:t>31-1-2021</a:t>
            </a:fld>
            <a:endParaRPr lang="nl-NL"/>
          </a:p>
        </p:txBody>
      </p:sp>
      <p:sp>
        <p:nvSpPr>
          <p:cNvPr id="4" name="Tijdelijke aanduiding voor voettekst 3">
            <a:extLst>
              <a:ext uri="{FF2B5EF4-FFF2-40B4-BE49-F238E27FC236}">
                <a16:creationId xmlns:a16="http://schemas.microsoft.com/office/drawing/2014/main" id="{5728A5FD-FD21-4B3F-86D8-57B54CBCFD5D}"/>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D615E65C-F368-4423-A05E-DC52F0FD532C}"/>
              </a:ext>
            </a:extLst>
          </p:cNvPr>
          <p:cNvSpPr>
            <a:spLocks noGrp="1"/>
          </p:cNvSpPr>
          <p:nvPr>
            <p:ph type="sldNum" sz="quarter" idx="12"/>
          </p:nvPr>
        </p:nvSpPr>
        <p:spPr/>
        <p:txBody>
          <a:bodyPr/>
          <a:lstStyle/>
          <a:p>
            <a:fld id="{09A939E2-EA24-420A-97F7-2A4A667BAF8C}" type="slidenum">
              <a:rPr lang="nl-NL" smtClean="0"/>
              <a:pPr/>
              <a:t>‹nr.›</a:t>
            </a:fld>
            <a:endParaRPr lang="nl-NL"/>
          </a:p>
        </p:txBody>
      </p:sp>
    </p:spTree>
    <p:extLst>
      <p:ext uri="{BB962C8B-B14F-4D97-AF65-F5344CB8AC3E}">
        <p14:creationId xmlns:p14="http://schemas.microsoft.com/office/powerpoint/2010/main" val="3573645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A32317B1-AD4E-4193-A361-B4965C63C1FC}"/>
              </a:ext>
            </a:extLst>
          </p:cNvPr>
          <p:cNvSpPr>
            <a:spLocks noGrp="1"/>
          </p:cNvSpPr>
          <p:nvPr>
            <p:ph type="dt" sz="half" idx="10"/>
          </p:nvPr>
        </p:nvSpPr>
        <p:spPr/>
        <p:txBody>
          <a:bodyPr/>
          <a:lstStyle/>
          <a:p>
            <a:fld id="{F4E26FD3-F4C7-4926-BA9A-DAA2F7CB822E}" type="datetimeFigureOut">
              <a:rPr lang="nl-NL" smtClean="0"/>
              <a:pPr/>
              <a:t>31-1-2021</a:t>
            </a:fld>
            <a:endParaRPr lang="nl-NL"/>
          </a:p>
        </p:txBody>
      </p:sp>
      <p:sp>
        <p:nvSpPr>
          <p:cNvPr id="3" name="Tijdelijke aanduiding voor voettekst 2">
            <a:extLst>
              <a:ext uri="{FF2B5EF4-FFF2-40B4-BE49-F238E27FC236}">
                <a16:creationId xmlns:a16="http://schemas.microsoft.com/office/drawing/2014/main" id="{8568ABA7-6276-4E9B-899A-4BC61429DD6A}"/>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C5549973-B4A3-4377-B0CF-B82D843B5A52}"/>
              </a:ext>
            </a:extLst>
          </p:cNvPr>
          <p:cNvSpPr>
            <a:spLocks noGrp="1"/>
          </p:cNvSpPr>
          <p:nvPr>
            <p:ph type="sldNum" sz="quarter" idx="12"/>
          </p:nvPr>
        </p:nvSpPr>
        <p:spPr/>
        <p:txBody>
          <a:bodyPr/>
          <a:lstStyle/>
          <a:p>
            <a:fld id="{09A939E2-EA24-420A-97F7-2A4A667BAF8C}" type="slidenum">
              <a:rPr lang="nl-NL" smtClean="0"/>
              <a:pPr/>
              <a:t>‹nr.›</a:t>
            </a:fld>
            <a:endParaRPr lang="nl-NL"/>
          </a:p>
        </p:txBody>
      </p:sp>
    </p:spTree>
    <p:extLst>
      <p:ext uri="{BB962C8B-B14F-4D97-AF65-F5344CB8AC3E}">
        <p14:creationId xmlns:p14="http://schemas.microsoft.com/office/powerpoint/2010/main" val="3721719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FD0565-6F0F-4ABD-B5C3-27214F7E885C}"/>
              </a:ext>
            </a:extLst>
          </p:cNvPr>
          <p:cNvSpPr>
            <a:spLocks noGrp="1"/>
          </p:cNvSpPr>
          <p:nvPr>
            <p:ph type="title"/>
          </p:nvPr>
        </p:nvSpPr>
        <p:spPr>
          <a:xfrm>
            <a:off x="629841" y="457200"/>
            <a:ext cx="2949178" cy="1600200"/>
          </a:xfrm>
        </p:spPr>
        <p:txBody>
          <a:bodyPr anchor="b"/>
          <a:lstStyle>
            <a:lvl1pPr>
              <a:defRPr sz="2400"/>
            </a:lvl1pPr>
          </a:lstStyle>
          <a:p>
            <a:r>
              <a:rPr lang="nl-NL"/>
              <a:t>Klik om stijl te bewerken</a:t>
            </a:r>
            <a:endParaRPr lang="en-US"/>
          </a:p>
        </p:txBody>
      </p:sp>
      <p:sp>
        <p:nvSpPr>
          <p:cNvPr id="3" name="Tijdelijke aanduiding voor inhoud 2">
            <a:extLst>
              <a:ext uri="{FF2B5EF4-FFF2-40B4-BE49-F238E27FC236}">
                <a16:creationId xmlns:a16="http://schemas.microsoft.com/office/drawing/2014/main" id="{A8986A8E-4FD2-4A9A-82AF-D562DA587B4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tekst 3">
            <a:extLst>
              <a:ext uri="{FF2B5EF4-FFF2-40B4-BE49-F238E27FC236}">
                <a16:creationId xmlns:a16="http://schemas.microsoft.com/office/drawing/2014/main" id="{DFD23657-CE75-4DC9-80A0-03B24D40CC7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3FCBAA5-A16E-4D58-A4A6-B43D5EB2BF29}"/>
              </a:ext>
            </a:extLst>
          </p:cNvPr>
          <p:cNvSpPr>
            <a:spLocks noGrp="1"/>
          </p:cNvSpPr>
          <p:nvPr>
            <p:ph type="dt" sz="half" idx="10"/>
          </p:nvPr>
        </p:nvSpPr>
        <p:spPr/>
        <p:txBody>
          <a:bodyPr/>
          <a:lstStyle/>
          <a:p>
            <a:fld id="{F4E26FD3-F4C7-4926-BA9A-DAA2F7CB822E}" type="datetimeFigureOut">
              <a:rPr lang="nl-NL" smtClean="0"/>
              <a:pPr/>
              <a:t>31-1-2021</a:t>
            </a:fld>
            <a:endParaRPr lang="nl-NL"/>
          </a:p>
        </p:txBody>
      </p:sp>
      <p:sp>
        <p:nvSpPr>
          <p:cNvPr id="6" name="Tijdelijke aanduiding voor voettekst 5">
            <a:extLst>
              <a:ext uri="{FF2B5EF4-FFF2-40B4-BE49-F238E27FC236}">
                <a16:creationId xmlns:a16="http://schemas.microsoft.com/office/drawing/2014/main" id="{8F33BBE4-C9C1-4236-82A5-096C04E923F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28F7418-8494-4CD0-93B2-354E7DA7C508}"/>
              </a:ext>
            </a:extLst>
          </p:cNvPr>
          <p:cNvSpPr>
            <a:spLocks noGrp="1"/>
          </p:cNvSpPr>
          <p:nvPr>
            <p:ph type="sldNum" sz="quarter" idx="12"/>
          </p:nvPr>
        </p:nvSpPr>
        <p:spPr/>
        <p:txBody>
          <a:bodyPr/>
          <a:lstStyle/>
          <a:p>
            <a:fld id="{09A939E2-EA24-420A-97F7-2A4A667BAF8C}" type="slidenum">
              <a:rPr lang="nl-NL" smtClean="0"/>
              <a:pPr/>
              <a:t>‹nr.›</a:t>
            </a:fld>
            <a:endParaRPr lang="nl-NL"/>
          </a:p>
        </p:txBody>
      </p:sp>
    </p:spTree>
    <p:extLst>
      <p:ext uri="{BB962C8B-B14F-4D97-AF65-F5344CB8AC3E}">
        <p14:creationId xmlns:p14="http://schemas.microsoft.com/office/powerpoint/2010/main" val="3218211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F457B7-7006-4603-8818-8B0F6A68BD69}"/>
              </a:ext>
            </a:extLst>
          </p:cNvPr>
          <p:cNvSpPr>
            <a:spLocks noGrp="1"/>
          </p:cNvSpPr>
          <p:nvPr>
            <p:ph type="title"/>
          </p:nvPr>
        </p:nvSpPr>
        <p:spPr>
          <a:xfrm>
            <a:off x="629841" y="457200"/>
            <a:ext cx="2949178" cy="1600200"/>
          </a:xfrm>
        </p:spPr>
        <p:txBody>
          <a:bodyPr anchor="b"/>
          <a:lstStyle>
            <a:lvl1pPr>
              <a:defRPr sz="2400"/>
            </a:lvl1pPr>
          </a:lstStyle>
          <a:p>
            <a:r>
              <a:rPr lang="nl-NL"/>
              <a:t>Klik om stijl te bewerken</a:t>
            </a:r>
            <a:endParaRPr lang="en-US"/>
          </a:p>
        </p:txBody>
      </p:sp>
      <p:sp>
        <p:nvSpPr>
          <p:cNvPr id="3" name="Tijdelijke aanduiding voor afbeelding 2">
            <a:extLst>
              <a:ext uri="{FF2B5EF4-FFF2-40B4-BE49-F238E27FC236}">
                <a16:creationId xmlns:a16="http://schemas.microsoft.com/office/drawing/2014/main" id="{A5BF6C1A-2ED0-480A-B34C-5AB9E4CCD2E5}"/>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ijdelijke aanduiding voor tekst 3">
            <a:extLst>
              <a:ext uri="{FF2B5EF4-FFF2-40B4-BE49-F238E27FC236}">
                <a16:creationId xmlns:a16="http://schemas.microsoft.com/office/drawing/2014/main" id="{6E00950F-1EDA-42D9-BEF0-3917182424A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B480BD5-D846-4E4F-9063-5C95B42C812C}"/>
              </a:ext>
            </a:extLst>
          </p:cNvPr>
          <p:cNvSpPr>
            <a:spLocks noGrp="1"/>
          </p:cNvSpPr>
          <p:nvPr>
            <p:ph type="dt" sz="half" idx="10"/>
          </p:nvPr>
        </p:nvSpPr>
        <p:spPr/>
        <p:txBody>
          <a:bodyPr/>
          <a:lstStyle/>
          <a:p>
            <a:fld id="{F4E26FD3-F4C7-4926-BA9A-DAA2F7CB822E}" type="datetimeFigureOut">
              <a:rPr lang="nl-NL" smtClean="0"/>
              <a:pPr/>
              <a:t>31-1-2021</a:t>
            </a:fld>
            <a:endParaRPr lang="nl-NL"/>
          </a:p>
        </p:txBody>
      </p:sp>
      <p:sp>
        <p:nvSpPr>
          <p:cNvPr id="6" name="Tijdelijke aanduiding voor voettekst 5">
            <a:extLst>
              <a:ext uri="{FF2B5EF4-FFF2-40B4-BE49-F238E27FC236}">
                <a16:creationId xmlns:a16="http://schemas.microsoft.com/office/drawing/2014/main" id="{C3561280-3B25-4DE2-94C1-40DE7CC612F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05A4023-1CA1-4EE4-92D5-A6829076AAC6}"/>
              </a:ext>
            </a:extLst>
          </p:cNvPr>
          <p:cNvSpPr>
            <a:spLocks noGrp="1"/>
          </p:cNvSpPr>
          <p:nvPr>
            <p:ph type="sldNum" sz="quarter" idx="12"/>
          </p:nvPr>
        </p:nvSpPr>
        <p:spPr/>
        <p:txBody>
          <a:bodyPr/>
          <a:lstStyle/>
          <a:p>
            <a:fld id="{09A939E2-EA24-420A-97F7-2A4A667BAF8C}" type="slidenum">
              <a:rPr lang="nl-NL" smtClean="0"/>
              <a:pPr/>
              <a:t>‹nr.›</a:t>
            </a:fld>
            <a:endParaRPr lang="nl-NL"/>
          </a:p>
        </p:txBody>
      </p:sp>
    </p:spTree>
    <p:extLst>
      <p:ext uri="{BB962C8B-B14F-4D97-AF65-F5344CB8AC3E}">
        <p14:creationId xmlns:p14="http://schemas.microsoft.com/office/powerpoint/2010/main" val="1786089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17E87F9E-9CDA-4321-88A0-53C946EB26F5}"/>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nl-NL"/>
              <a:t>Klik om stijl te bewerken</a:t>
            </a:r>
            <a:endParaRPr lang="en-US"/>
          </a:p>
        </p:txBody>
      </p:sp>
      <p:sp>
        <p:nvSpPr>
          <p:cNvPr id="3" name="Tijdelijke aanduiding voor tekst 2">
            <a:extLst>
              <a:ext uri="{FF2B5EF4-FFF2-40B4-BE49-F238E27FC236}">
                <a16:creationId xmlns:a16="http://schemas.microsoft.com/office/drawing/2014/main" id="{41475091-FBA3-4F82-93C5-E7DFD265DFD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datum 3">
            <a:extLst>
              <a:ext uri="{FF2B5EF4-FFF2-40B4-BE49-F238E27FC236}">
                <a16:creationId xmlns:a16="http://schemas.microsoft.com/office/drawing/2014/main" id="{34CEC8F2-A630-4E11-9A11-05D2F6D5D12C}"/>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4E26FD3-F4C7-4926-BA9A-DAA2F7CB822E}" type="datetimeFigureOut">
              <a:rPr lang="nl-NL" smtClean="0"/>
              <a:pPr/>
              <a:t>31-1-2021</a:t>
            </a:fld>
            <a:endParaRPr lang="nl-NL"/>
          </a:p>
        </p:txBody>
      </p:sp>
      <p:sp>
        <p:nvSpPr>
          <p:cNvPr id="5" name="Tijdelijke aanduiding voor voettekst 4">
            <a:extLst>
              <a:ext uri="{FF2B5EF4-FFF2-40B4-BE49-F238E27FC236}">
                <a16:creationId xmlns:a16="http://schemas.microsoft.com/office/drawing/2014/main" id="{FFC5B8C1-831D-42C9-A2B7-5CA0DC0243B1}"/>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320C46E2-BE77-47CE-A737-6C7BCB0C3993}"/>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9A939E2-EA24-420A-97F7-2A4A667BAF8C}" type="slidenum">
              <a:rPr lang="nl-NL" smtClean="0"/>
              <a:pPr/>
              <a:t>‹nr.›</a:t>
            </a:fld>
            <a:endParaRPr lang="nl-NL"/>
          </a:p>
        </p:txBody>
      </p:sp>
    </p:spTree>
    <p:extLst>
      <p:ext uri="{BB962C8B-B14F-4D97-AF65-F5344CB8AC3E}">
        <p14:creationId xmlns:p14="http://schemas.microsoft.com/office/powerpoint/2010/main" val="236794641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FyghLnbp20U" TargetMode="External"/><Relationship Id="rId2" Type="http://schemas.openxmlformats.org/officeDocument/2006/relationships/hyperlink" Target="http://tegenlicht.vpro.nl/afleveringen/2011-2012/Smart-City-UnLtd-.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2276872"/>
            <a:ext cx="7772400" cy="1829761"/>
          </a:xfrm>
        </p:spPr>
        <p:txBody>
          <a:bodyPr>
            <a:normAutofit fontScale="90000"/>
          </a:bodyPr>
          <a:lstStyle/>
          <a:p>
            <a:br>
              <a:rPr lang="en-US" dirty="0"/>
            </a:br>
            <a:br>
              <a:rPr lang="en-US" dirty="0"/>
            </a:br>
            <a:br>
              <a:rPr lang="en-US" dirty="0"/>
            </a:br>
            <a:br>
              <a:rPr lang="en-US" dirty="0"/>
            </a:br>
            <a:br>
              <a:rPr lang="en-US" dirty="0"/>
            </a:br>
            <a:endParaRPr lang="nl-NL" dirty="0">
              <a:solidFill>
                <a:schemeClr val="accent1"/>
              </a:solidFill>
            </a:endParaRPr>
          </a:p>
        </p:txBody>
      </p:sp>
      <p:pic>
        <p:nvPicPr>
          <p:cNvPr id="6146" name="Picture 2" descr="C:\Users\irispauw\Documents\IPAB\fase 3 UCU\afbeeldingen\stad in glazen bo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kstvak 4"/>
          <p:cNvSpPr txBox="1"/>
          <p:nvPr/>
        </p:nvSpPr>
        <p:spPr>
          <a:xfrm>
            <a:off x="2123728" y="836712"/>
            <a:ext cx="6624736" cy="707886"/>
          </a:xfrm>
          <a:prstGeom prst="rect">
            <a:avLst/>
          </a:prstGeom>
          <a:noFill/>
        </p:spPr>
        <p:txBody>
          <a:bodyPr wrap="square" rtlCol="0">
            <a:spAutoFit/>
          </a:bodyPr>
          <a:lstStyle/>
          <a:p>
            <a:endParaRPr lang="nl-NL" sz="4000" dirty="0">
              <a:solidFill>
                <a:schemeClr val="bg1"/>
              </a:solidFill>
            </a:endParaRPr>
          </a:p>
        </p:txBody>
      </p:sp>
      <p:sp>
        <p:nvSpPr>
          <p:cNvPr id="7" name="Tekstvak 6"/>
          <p:cNvSpPr txBox="1"/>
          <p:nvPr/>
        </p:nvSpPr>
        <p:spPr>
          <a:xfrm>
            <a:off x="4076328" y="3149352"/>
            <a:ext cx="184731" cy="369332"/>
          </a:xfrm>
          <a:prstGeom prst="rect">
            <a:avLst/>
          </a:prstGeom>
          <a:noFill/>
        </p:spPr>
        <p:txBody>
          <a:bodyPr wrap="none" rtlCol="0">
            <a:spAutoFit/>
          </a:bodyPr>
          <a:lstStyle/>
          <a:p>
            <a:endParaRPr lang="nl-NL" dirty="0"/>
          </a:p>
        </p:txBody>
      </p:sp>
      <p:sp>
        <p:nvSpPr>
          <p:cNvPr id="8" name="Tekstvak 7"/>
          <p:cNvSpPr txBox="1"/>
          <p:nvPr/>
        </p:nvSpPr>
        <p:spPr>
          <a:xfrm>
            <a:off x="4228728" y="3301752"/>
            <a:ext cx="184731" cy="369332"/>
          </a:xfrm>
          <a:prstGeom prst="rect">
            <a:avLst/>
          </a:prstGeom>
          <a:noFill/>
        </p:spPr>
        <p:txBody>
          <a:bodyPr wrap="none" rtlCol="0">
            <a:spAutoFit/>
          </a:bodyPr>
          <a:lstStyle/>
          <a:p>
            <a:endParaRPr lang="nl-NL" dirty="0"/>
          </a:p>
        </p:txBody>
      </p:sp>
      <p:sp>
        <p:nvSpPr>
          <p:cNvPr id="9" name="Tekstvak 8"/>
          <p:cNvSpPr txBox="1"/>
          <p:nvPr/>
        </p:nvSpPr>
        <p:spPr>
          <a:xfrm>
            <a:off x="5940152" y="4725144"/>
            <a:ext cx="184731" cy="369332"/>
          </a:xfrm>
          <a:prstGeom prst="rect">
            <a:avLst/>
          </a:prstGeom>
          <a:noFill/>
        </p:spPr>
        <p:txBody>
          <a:bodyPr wrap="none" rtlCol="0">
            <a:spAutoFit/>
          </a:bodyPr>
          <a:lstStyle/>
          <a:p>
            <a:endParaRPr lang="nl-NL" dirty="0"/>
          </a:p>
        </p:txBody>
      </p:sp>
      <p:sp>
        <p:nvSpPr>
          <p:cNvPr id="11" name="Rectangle 10"/>
          <p:cNvSpPr/>
          <p:nvPr/>
        </p:nvSpPr>
        <p:spPr>
          <a:xfrm>
            <a:off x="93723" y="261680"/>
            <a:ext cx="8334672" cy="1938992"/>
          </a:xfrm>
          <a:prstGeom prst="rect">
            <a:avLst/>
          </a:prstGeom>
        </p:spPr>
        <p:txBody>
          <a:bodyPr wrap="square">
            <a:spAutoFit/>
          </a:bodyPr>
          <a:ls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l-NL" sz="2800" b="1" dirty="0">
                <a:solidFill>
                  <a:schemeClr val="bg1"/>
                </a:solidFill>
              </a:rPr>
              <a:t>Lessenserie</a:t>
            </a:r>
          </a:p>
          <a:p>
            <a:r>
              <a:rPr lang="nl-NL" sz="2800" b="1" dirty="0">
                <a:solidFill>
                  <a:schemeClr val="bg1"/>
                </a:solidFill>
              </a:rPr>
              <a:t>Scenario’s voor de stad van de toekomst</a:t>
            </a:r>
            <a:endParaRPr lang="en-US" sz="2800" b="1" dirty="0">
              <a:solidFill>
                <a:schemeClr val="bg1"/>
              </a:solidFill>
            </a:endParaRPr>
          </a:p>
          <a:p>
            <a:r>
              <a:rPr lang="en-US" sz="2800" b="1">
                <a:solidFill>
                  <a:schemeClr val="bg1"/>
                </a:solidFill>
              </a:rPr>
              <a:t>Les </a:t>
            </a:r>
            <a:r>
              <a:rPr lang="en-US" sz="2800" b="1" dirty="0">
                <a:solidFill>
                  <a:schemeClr val="bg1"/>
                </a:solidFill>
              </a:rPr>
              <a:t>5</a:t>
            </a:r>
            <a:r>
              <a:rPr lang="en-US" sz="2800" b="1">
                <a:solidFill>
                  <a:schemeClr val="bg1"/>
                </a:solidFill>
              </a:rPr>
              <a:t> </a:t>
            </a:r>
            <a:endParaRPr lang="en-US" sz="2800" b="1" dirty="0">
              <a:solidFill>
                <a:schemeClr val="bg1"/>
              </a:solidFill>
            </a:endParaRPr>
          </a:p>
          <a:p>
            <a:endParaRPr lang="en-US" dirty="0">
              <a:solidFill>
                <a:schemeClr val="bg1"/>
              </a:solidFill>
            </a:endParaRPr>
          </a:p>
          <a:p>
            <a:endParaRPr lang="nl-NL"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701669625"/>
              </p:ext>
            </p:extLst>
          </p:nvPr>
        </p:nvGraphicFramePr>
        <p:xfrm>
          <a:off x="489684" y="404665"/>
          <a:ext cx="8164631" cy="6046084"/>
        </p:xfrm>
        <a:graphic>
          <a:graphicData uri="http://schemas.openxmlformats.org/drawingml/2006/table">
            <a:tbl>
              <a:tblPr firstRow="1" bandRow="1">
                <a:tableStyleId>{5C22544A-7EE6-4342-B048-85BDC9FD1C3A}</a:tableStyleId>
              </a:tblPr>
              <a:tblGrid>
                <a:gridCol w="1057980">
                  <a:extLst>
                    <a:ext uri="{9D8B030D-6E8A-4147-A177-3AD203B41FA5}">
                      <a16:colId xmlns:a16="http://schemas.microsoft.com/office/drawing/2014/main" val="20000"/>
                    </a:ext>
                  </a:extLst>
                </a:gridCol>
                <a:gridCol w="7106651">
                  <a:extLst>
                    <a:ext uri="{9D8B030D-6E8A-4147-A177-3AD203B41FA5}">
                      <a16:colId xmlns:a16="http://schemas.microsoft.com/office/drawing/2014/main" val="20001"/>
                    </a:ext>
                  </a:extLst>
                </a:gridCol>
              </a:tblGrid>
              <a:tr h="343746">
                <a:tc>
                  <a:txBody>
                    <a:bodyPr/>
                    <a:lstStyle/>
                    <a:p>
                      <a:pPr algn="l"/>
                      <a:endParaRPr lang="en-US" dirty="0"/>
                    </a:p>
                  </a:txBody>
                  <a:tcPr/>
                </a:tc>
                <a:tc>
                  <a:txBody>
                    <a:bodyPr/>
                    <a:lstStyle/>
                    <a:p>
                      <a:pPr algn="l"/>
                      <a:r>
                        <a:rPr lang="nl-NL" dirty="0"/>
                        <a:t>Agenda</a:t>
                      </a:r>
                      <a:endParaRPr lang="en-US" dirty="0"/>
                    </a:p>
                  </a:txBody>
                  <a:tcPr/>
                </a:tc>
                <a:extLst>
                  <a:ext uri="{0D108BD9-81ED-4DB2-BD59-A6C34878D82A}">
                    <a16:rowId xmlns:a16="http://schemas.microsoft.com/office/drawing/2014/main" val="10000"/>
                  </a:ext>
                </a:extLst>
              </a:tr>
              <a:tr h="1254399">
                <a:tc>
                  <a:txBody>
                    <a:bodyPr/>
                    <a:lstStyle/>
                    <a:p>
                      <a:pPr algn="l"/>
                      <a:r>
                        <a:rPr lang="nl-NL" sz="2400" dirty="0"/>
                        <a:t>10</a:t>
                      </a:r>
                      <a:r>
                        <a:rPr lang="nl-NL" sz="2400" baseline="0" dirty="0"/>
                        <a:t> </a:t>
                      </a:r>
                      <a:r>
                        <a:rPr lang="nl-NL" sz="2400" dirty="0"/>
                        <a:t>min</a:t>
                      </a:r>
                      <a:endParaRPr lang="en-US" sz="2400" dirty="0"/>
                    </a:p>
                  </a:txBody>
                  <a:tcPr/>
                </a:tc>
                <a:tc>
                  <a:txBody>
                    <a:bodyPr/>
                    <a:lstStyle/>
                    <a:p>
                      <a:pPr algn="l"/>
                      <a:r>
                        <a:rPr lang="nl-NL" sz="2400" dirty="0"/>
                        <a:t>Presentatie van de vier trends</a:t>
                      </a:r>
                      <a:r>
                        <a:rPr lang="nl-NL" sz="2400" baseline="0" dirty="0"/>
                        <a:t> </a:t>
                      </a:r>
                    </a:p>
                    <a:p>
                      <a:pPr marL="342900" indent="-342900" algn="l">
                        <a:buFontTx/>
                        <a:buChar char="-"/>
                      </a:pPr>
                      <a:r>
                        <a:rPr lang="nl-NL" sz="2400" baseline="0" dirty="0"/>
                        <a:t>Presenteren: 3 min</a:t>
                      </a:r>
                    </a:p>
                    <a:p>
                      <a:pPr marL="342900" indent="-342900" algn="l">
                        <a:buFontTx/>
                        <a:buChar char="-"/>
                      </a:pPr>
                      <a:r>
                        <a:rPr lang="nl-NL" sz="2400" dirty="0"/>
                        <a:t>Vragen: 3 min</a:t>
                      </a:r>
                      <a:endParaRPr lang="en-US" sz="2400" dirty="0"/>
                    </a:p>
                  </a:txBody>
                  <a:tcPr/>
                </a:tc>
                <a:extLst>
                  <a:ext uri="{0D108BD9-81ED-4DB2-BD59-A6C34878D82A}">
                    <a16:rowId xmlns:a16="http://schemas.microsoft.com/office/drawing/2014/main" val="10001"/>
                  </a:ext>
                </a:extLst>
              </a:tr>
              <a:tr h="553204">
                <a:tc>
                  <a:txBody>
                    <a:bodyPr/>
                    <a:lstStyle/>
                    <a:p>
                      <a:pPr algn="l"/>
                      <a:r>
                        <a:rPr lang="en-US" sz="2400" dirty="0"/>
                        <a:t>5 min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baseline="0" dirty="0"/>
                        <a:t>Van trends </a:t>
                      </a:r>
                      <a:r>
                        <a:rPr lang="en-US" sz="2400" baseline="0" dirty="0" err="1"/>
                        <a:t>naar</a:t>
                      </a:r>
                      <a:r>
                        <a:rPr lang="en-US" sz="2400" baseline="0" dirty="0"/>
                        <a:t> scenario’s</a:t>
                      </a:r>
                      <a:endParaRPr lang="nl-NL" sz="2400" baseline="0" dirty="0"/>
                    </a:p>
                  </a:txBody>
                  <a:tcPr/>
                </a:tc>
                <a:extLst>
                  <a:ext uri="{0D108BD9-81ED-4DB2-BD59-A6C34878D82A}">
                    <a16:rowId xmlns:a16="http://schemas.microsoft.com/office/drawing/2014/main" val="34620728"/>
                  </a:ext>
                </a:extLst>
              </a:tr>
              <a:tr h="2510332">
                <a:tc>
                  <a:txBody>
                    <a:bodyPr/>
                    <a:lstStyle/>
                    <a:p>
                      <a:pPr algn="l"/>
                      <a:r>
                        <a:rPr lang="nl-NL" sz="2400" dirty="0"/>
                        <a:t>40 min</a:t>
                      </a:r>
                      <a:endParaRPr lang="en-US" sz="2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2400" dirty="0"/>
                        <a:t>Opdrachten: </a:t>
                      </a:r>
                    </a:p>
                    <a:p>
                      <a:pPr marL="0" marR="0" indent="0" algn="l" defTabSz="457200" rtl="0" eaLnBrk="1" fontAlgn="auto" latinLnBrk="0" hangingPunct="1">
                        <a:lnSpc>
                          <a:spcPct val="100000"/>
                        </a:lnSpc>
                        <a:spcBef>
                          <a:spcPts val="0"/>
                        </a:spcBef>
                        <a:spcAft>
                          <a:spcPts val="0"/>
                        </a:spcAft>
                        <a:buClrTx/>
                        <a:buSzTx/>
                        <a:buFontTx/>
                        <a:buNone/>
                        <a:tabLst/>
                        <a:defRPr/>
                      </a:pPr>
                      <a:endParaRPr lang="nl-NL" sz="2400" dirty="0"/>
                    </a:p>
                    <a:p>
                      <a:pPr marL="457200" marR="0" indent="-457200" algn="l" defTabSz="457200" rtl="0" eaLnBrk="1" fontAlgn="auto" latinLnBrk="0" hangingPunct="1">
                        <a:lnSpc>
                          <a:spcPct val="100000"/>
                        </a:lnSpc>
                        <a:spcBef>
                          <a:spcPts val="0"/>
                        </a:spcBef>
                        <a:spcAft>
                          <a:spcPts val="0"/>
                        </a:spcAft>
                        <a:buClrTx/>
                        <a:buSzTx/>
                        <a:buFontTx/>
                        <a:buAutoNum type="arabicParenR"/>
                        <a:tabLst/>
                        <a:defRPr/>
                      </a:pPr>
                      <a:r>
                        <a:rPr lang="nl-NL" sz="2400" dirty="0"/>
                        <a:t>Van denken over trends naar denken in scenario’s</a:t>
                      </a:r>
                    </a:p>
                    <a:p>
                      <a:pPr marL="457200" marR="0" indent="-457200" algn="l" defTabSz="457200" rtl="0" eaLnBrk="1" fontAlgn="auto" latinLnBrk="0" hangingPunct="1">
                        <a:lnSpc>
                          <a:spcPct val="100000"/>
                        </a:lnSpc>
                        <a:spcBef>
                          <a:spcPts val="0"/>
                        </a:spcBef>
                        <a:spcAft>
                          <a:spcPts val="0"/>
                        </a:spcAft>
                        <a:buClrTx/>
                        <a:buSzTx/>
                        <a:buFontTx/>
                        <a:buAutoNum type="arabicParenR"/>
                        <a:tabLst/>
                        <a:defRPr/>
                      </a:pPr>
                      <a:r>
                        <a:rPr lang="nl-NL" sz="2400" dirty="0" err="1"/>
                        <a:t>Speed-daten</a:t>
                      </a:r>
                      <a:r>
                        <a:rPr lang="nl-NL" sz="2400" dirty="0"/>
                        <a:t> over </a:t>
                      </a:r>
                      <a:r>
                        <a:rPr lang="nl-NL" sz="2400" dirty="0" err="1"/>
                        <a:t>scenarios</a:t>
                      </a:r>
                      <a:r>
                        <a:rPr lang="nl-NL" sz="2400" dirty="0"/>
                        <a:t>: pitch &amp; feedback</a:t>
                      </a:r>
                    </a:p>
                    <a:p>
                      <a:pPr marL="457200" marR="0" indent="-457200" algn="l" defTabSz="457200" rtl="0" eaLnBrk="1" fontAlgn="auto" latinLnBrk="0" hangingPunct="1">
                        <a:lnSpc>
                          <a:spcPct val="100000"/>
                        </a:lnSpc>
                        <a:spcBef>
                          <a:spcPts val="0"/>
                        </a:spcBef>
                        <a:spcAft>
                          <a:spcPts val="0"/>
                        </a:spcAft>
                        <a:buClrTx/>
                        <a:buSzTx/>
                        <a:buFontTx/>
                        <a:buAutoNum type="arabicParenR"/>
                        <a:tabLst/>
                        <a:defRPr/>
                      </a:pPr>
                      <a:r>
                        <a:rPr lang="nl-NL" sz="2400" dirty="0"/>
                        <a:t>Advies aan de burgemeester van de toekomst</a:t>
                      </a:r>
                    </a:p>
                    <a:p>
                      <a:pPr marL="457200" marR="0" indent="-457200" algn="l" defTabSz="457200" rtl="0" eaLnBrk="1" fontAlgn="auto" latinLnBrk="0" hangingPunct="1">
                        <a:lnSpc>
                          <a:spcPct val="100000"/>
                        </a:lnSpc>
                        <a:spcBef>
                          <a:spcPts val="0"/>
                        </a:spcBef>
                        <a:spcAft>
                          <a:spcPts val="0"/>
                        </a:spcAft>
                        <a:buClrTx/>
                        <a:buSzTx/>
                        <a:buFontTx/>
                        <a:buAutoNum type="arabicParenR"/>
                        <a:tabLst/>
                        <a:defRPr/>
                      </a:pPr>
                      <a:endParaRPr lang="nl-NL" sz="2400" dirty="0"/>
                    </a:p>
                    <a:p>
                      <a:pPr marL="0" marR="0" indent="0" algn="l" defTabSz="457200" rtl="0" eaLnBrk="1" fontAlgn="auto" latinLnBrk="0" hangingPunct="1">
                        <a:lnSpc>
                          <a:spcPct val="100000"/>
                        </a:lnSpc>
                        <a:spcBef>
                          <a:spcPts val="0"/>
                        </a:spcBef>
                        <a:spcAft>
                          <a:spcPts val="0"/>
                        </a:spcAft>
                        <a:buClrTx/>
                        <a:buSzTx/>
                        <a:buFontTx/>
                        <a:buNone/>
                        <a:tabLst/>
                        <a:defRPr/>
                      </a:pPr>
                      <a:endParaRPr lang="nl-NL" sz="2400" baseline="0" dirty="0"/>
                    </a:p>
                  </a:txBody>
                  <a:tcPr/>
                </a:tc>
                <a:extLst>
                  <a:ext uri="{0D108BD9-81ED-4DB2-BD59-A6C34878D82A}">
                    <a16:rowId xmlns:a16="http://schemas.microsoft.com/office/drawing/2014/main" val="10002"/>
                  </a:ext>
                </a:extLst>
              </a:tr>
              <a:tr h="1242975">
                <a:tc>
                  <a:txBody>
                    <a:bodyPr/>
                    <a:lstStyle/>
                    <a:p>
                      <a:pPr algn="l"/>
                      <a:r>
                        <a:rPr lang="nl-NL" sz="2400" dirty="0"/>
                        <a:t>5 min</a:t>
                      </a:r>
                      <a:endParaRPr lang="en-US" sz="2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2400" dirty="0"/>
                        <a:t>Afronding &amp; huiswerk</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05327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AAE6F0-7A45-41BC-99C2-708755145FA9}"/>
              </a:ext>
            </a:extLst>
          </p:cNvPr>
          <p:cNvSpPr>
            <a:spLocks noGrp="1"/>
          </p:cNvSpPr>
          <p:nvPr>
            <p:ph type="title"/>
          </p:nvPr>
        </p:nvSpPr>
        <p:spPr/>
        <p:txBody>
          <a:bodyPr/>
          <a:lstStyle/>
          <a:p>
            <a:r>
              <a:rPr lang="nl-NL" dirty="0"/>
              <a:t>Vier trends </a:t>
            </a:r>
            <a:endParaRPr lang="en-US" dirty="0"/>
          </a:p>
        </p:txBody>
      </p:sp>
      <p:sp>
        <p:nvSpPr>
          <p:cNvPr id="3" name="Tijdelijke aanduiding voor inhoud 2">
            <a:extLst>
              <a:ext uri="{FF2B5EF4-FFF2-40B4-BE49-F238E27FC236}">
                <a16:creationId xmlns:a16="http://schemas.microsoft.com/office/drawing/2014/main" id="{73FEC101-CAD3-4FA7-96AF-E936161C0891}"/>
              </a:ext>
            </a:extLst>
          </p:cNvPr>
          <p:cNvSpPr>
            <a:spLocks noGrp="1"/>
          </p:cNvSpPr>
          <p:nvPr>
            <p:ph idx="1"/>
          </p:nvPr>
        </p:nvSpPr>
        <p:spPr/>
        <p:txBody>
          <a:bodyPr/>
          <a:lstStyle/>
          <a:p>
            <a:pPr marL="457200" indent="-457200">
              <a:buFont typeface="+mj-lt"/>
              <a:buAutoNum type="arabicPeriod"/>
            </a:pPr>
            <a:r>
              <a:rPr lang="nl-NL" dirty="0"/>
              <a:t>Verduurzaming</a:t>
            </a:r>
          </a:p>
          <a:p>
            <a:pPr marL="457200" indent="-457200">
              <a:buFont typeface="+mj-lt"/>
              <a:buAutoNum type="arabicPeriod"/>
            </a:pPr>
            <a:r>
              <a:rPr lang="nl-NL" dirty="0"/>
              <a:t>Individualisering</a:t>
            </a:r>
          </a:p>
          <a:p>
            <a:pPr marL="457200" indent="-457200">
              <a:buFont typeface="+mj-lt"/>
              <a:buAutoNum type="arabicPeriod"/>
            </a:pPr>
            <a:r>
              <a:rPr lang="nl-NL" dirty="0"/>
              <a:t>Technologisering</a:t>
            </a:r>
          </a:p>
          <a:p>
            <a:pPr marL="457200" indent="-457200">
              <a:buFont typeface="+mj-lt"/>
              <a:buAutoNum type="arabicPeriod"/>
            </a:pPr>
            <a:r>
              <a:rPr lang="nl-NL" dirty="0"/>
              <a:t>Terugtredende overheid</a:t>
            </a:r>
          </a:p>
          <a:p>
            <a:pPr marL="0" indent="0">
              <a:buNone/>
            </a:pPr>
            <a:endParaRPr lang="en-US" dirty="0"/>
          </a:p>
          <a:p>
            <a:pPr marL="0" indent="0">
              <a:buNone/>
            </a:pPr>
            <a:r>
              <a:rPr lang="en-US" dirty="0"/>
              <a:t>Maak </a:t>
            </a:r>
            <a:r>
              <a:rPr lang="en-US" dirty="0" err="1"/>
              <a:t>aantekeningen</a:t>
            </a:r>
            <a:r>
              <a:rPr lang="en-US" dirty="0"/>
              <a:t> </a:t>
            </a:r>
            <a:r>
              <a:rPr lang="en-US" dirty="0" err="1"/>
              <a:t>zodat</a:t>
            </a:r>
            <a:r>
              <a:rPr lang="en-US" dirty="0"/>
              <a:t> je per trend: </a:t>
            </a:r>
          </a:p>
          <a:p>
            <a:pPr>
              <a:buFontTx/>
              <a:buChar char="-"/>
            </a:pPr>
            <a:r>
              <a:rPr lang="en-US" dirty="0" err="1"/>
              <a:t>Een</a:t>
            </a:r>
            <a:r>
              <a:rPr lang="en-US" dirty="0"/>
              <a:t> </a:t>
            </a:r>
            <a:r>
              <a:rPr lang="en-US" dirty="0" err="1"/>
              <a:t>omschrijving</a:t>
            </a:r>
            <a:r>
              <a:rPr lang="en-US" dirty="0"/>
              <a:t> </a:t>
            </a:r>
            <a:r>
              <a:rPr lang="en-US" dirty="0" err="1"/>
              <a:t>kunt</a:t>
            </a:r>
            <a:r>
              <a:rPr lang="en-US" dirty="0"/>
              <a:t> </a:t>
            </a:r>
            <a:r>
              <a:rPr lang="en-US" dirty="0" err="1"/>
              <a:t>geven</a:t>
            </a:r>
            <a:r>
              <a:rPr lang="en-US" dirty="0"/>
              <a:t>;</a:t>
            </a:r>
          </a:p>
          <a:p>
            <a:pPr>
              <a:buFontTx/>
              <a:buChar char="-"/>
            </a:pPr>
            <a:r>
              <a:rPr lang="en-US" dirty="0" err="1"/>
              <a:t>Kunt</a:t>
            </a:r>
            <a:r>
              <a:rPr lang="en-US" dirty="0"/>
              <a:t> </a:t>
            </a:r>
            <a:r>
              <a:rPr lang="en-US" dirty="0" err="1"/>
              <a:t>benoemen</a:t>
            </a:r>
            <a:r>
              <a:rPr lang="en-US" dirty="0"/>
              <a:t> </a:t>
            </a:r>
            <a:r>
              <a:rPr lang="en-US" dirty="0" err="1"/>
              <a:t>welke</a:t>
            </a:r>
            <a:r>
              <a:rPr lang="en-US" dirty="0"/>
              <a:t> </a:t>
            </a:r>
            <a:r>
              <a:rPr lang="en-US" dirty="0" err="1"/>
              <a:t>invloed</a:t>
            </a:r>
            <a:r>
              <a:rPr lang="en-US" dirty="0"/>
              <a:t> de trends op de </a:t>
            </a:r>
            <a:r>
              <a:rPr lang="en-US" dirty="0" err="1"/>
              <a:t>stad</a:t>
            </a:r>
            <a:r>
              <a:rPr lang="en-US" dirty="0"/>
              <a:t> van de </a:t>
            </a:r>
            <a:r>
              <a:rPr lang="en-US" dirty="0" err="1"/>
              <a:t>toekomst</a:t>
            </a:r>
            <a:r>
              <a:rPr lang="en-US" dirty="0"/>
              <a:t> </a:t>
            </a:r>
            <a:r>
              <a:rPr lang="en-US" dirty="0" err="1"/>
              <a:t>kunnen</a:t>
            </a:r>
            <a:r>
              <a:rPr lang="en-US" dirty="0"/>
              <a:t> </a:t>
            </a:r>
            <a:r>
              <a:rPr lang="en-US" dirty="0" err="1"/>
              <a:t>hebben</a:t>
            </a:r>
            <a:r>
              <a:rPr lang="en-US" dirty="0"/>
              <a:t>. </a:t>
            </a:r>
            <a:r>
              <a:rPr lang="en-US" dirty="0" err="1"/>
              <a:t>Formuleer</a:t>
            </a:r>
            <a:r>
              <a:rPr lang="en-US" dirty="0"/>
              <a:t> </a:t>
            </a:r>
            <a:r>
              <a:rPr lang="en-US" dirty="0" err="1"/>
              <a:t>als</a:t>
            </a:r>
            <a:r>
              <a:rPr lang="en-US" dirty="0"/>
              <a:t>/dan-</a:t>
            </a:r>
            <a:r>
              <a:rPr lang="en-US" dirty="0" err="1"/>
              <a:t>rederingen</a:t>
            </a:r>
            <a:r>
              <a:rPr lang="en-US" dirty="0"/>
              <a:t>;</a:t>
            </a:r>
          </a:p>
          <a:p>
            <a:pPr marL="0" indent="0">
              <a:buNone/>
            </a:pPr>
            <a:endParaRPr lang="en-US" dirty="0"/>
          </a:p>
          <a:p>
            <a:pPr>
              <a:buFontTx/>
              <a:buChar char="-"/>
            </a:pPr>
            <a:endParaRPr lang="nl-NL" dirty="0"/>
          </a:p>
        </p:txBody>
      </p:sp>
    </p:spTree>
    <p:extLst>
      <p:ext uri="{BB962C8B-B14F-4D97-AF65-F5344CB8AC3E}">
        <p14:creationId xmlns:p14="http://schemas.microsoft.com/office/powerpoint/2010/main" val="3594926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pPr marL="0" indent="0" defTabSz="457200">
              <a:lnSpc>
                <a:spcPct val="100000"/>
              </a:lnSpc>
              <a:spcBef>
                <a:spcPts val="0"/>
              </a:spcBef>
              <a:buNone/>
              <a:defRPr/>
            </a:pPr>
            <a:r>
              <a:rPr lang="nl-NL" sz="1800" dirty="0">
                <a:solidFill>
                  <a:srgbClr val="0563C1"/>
                </a:solidFill>
                <a:hlinkClick r:id="rId2">
                  <a:extLst>
                    <a:ext uri="{A12FA001-AC4F-418D-AE19-62706E023703}">
                      <ahyp:hlinkClr xmlns:ahyp="http://schemas.microsoft.com/office/drawing/2018/hyperlinkcolor" val="tx"/>
                    </a:ext>
                  </a:extLst>
                </a:hlinkClick>
              </a:rPr>
              <a:t>Voorbeeld: </a:t>
            </a:r>
            <a:endParaRPr lang="nl-NL" sz="1800" dirty="0">
              <a:hlinkClick r:id="rId2">
                <a:extLst>
                  <a:ext uri="{A12FA001-AC4F-418D-AE19-62706E023703}">
                    <ahyp:hlinkClr xmlns:ahyp="http://schemas.microsoft.com/office/drawing/2018/hyperlinkcolor" val="tx"/>
                  </a:ext>
                </a:extLst>
              </a:hlinkClick>
            </a:endParaRPr>
          </a:p>
          <a:p>
            <a:pPr marL="0" indent="0" defTabSz="457200">
              <a:lnSpc>
                <a:spcPct val="100000"/>
              </a:lnSpc>
              <a:spcBef>
                <a:spcPts val="0"/>
              </a:spcBef>
              <a:buNone/>
              <a:defRPr/>
            </a:pPr>
            <a:r>
              <a:rPr lang="nl-NL" sz="1800" dirty="0">
                <a:solidFill>
                  <a:srgbClr val="0563C1"/>
                </a:solidFill>
                <a:hlinkClick r:id="rId2">
                  <a:extLst>
                    <a:ext uri="{A12FA001-AC4F-418D-AE19-62706E023703}">
                      <ahyp:hlinkClr xmlns:ahyp="http://schemas.microsoft.com/office/drawing/2018/hyperlinkcolor" val="tx"/>
                    </a:ext>
                  </a:extLst>
                </a:hlinkClick>
              </a:rPr>
              <a:t>http://tegenlicht.vpro.nl/afleveringen/2011-2012/Smart-City-UnLtd-.html</a:t>
            </a:r>
            <a:endParaRPr lang="nl-NL" sz="1800" dirty="0"/>
          </a:p>
          <a:p>
            <a:pPr marL="0" marR="0" indent="0" algn="l" defTabSz="457200" rtl="0" eaLnBrk="1" fontAlgn="auto" latinLnBrk="0" hangingPunct="1">
              <a:lnSpc>
                <a:spcPct val="100000"/>
              </a:lnSpc>
              <a:spcBef>
                <a:spcPts val="0"/>
              </a:spcBef>
              <a:spcAft>
                <a:spcPts val="0"/>
              </a:spcAft>
              <a:buClrTx/>
              <a:buSzTx/>
              <a:buFontTx/>
              <a:buNone/>
              <a:tabLst/>
              <a:defRPr/>
            </a:pPr>
            <a:r>
              <a:rPr lang="en-US" sz="1800" baseline="0" dirty="0">
                <a:hlinkClick r:id="rId3"/>
              </a:rPr>
              <a:t>https://www.youtube.com/watch?v=FyghLnbp20U</a:t>
            </a:r>
            <a:endParaRPr lang="en-US" sz="1800" baseline="0" dirty="0"/>
          </a:p>
          <a:p>
            <a:pPr marL="342900" lvl="1" indent="0">
              <a:buNone/>
            </a:pPr>
            <a:endParaRPr lang="nl-NL" dirty="0"/>
          </a:p>
        </p:txBody>
      </p:sp>
      <p:sp>
        <p:nvSpPr>
          <p:cNvPr id="3" name="Titel 2"/>
          <p:cNvSpPr>
            <a:spLocks noGrp="1"/>
          </p:cNvSpPr>
          <p:nvPr>
            <p:ph type="title"/>
          </p:nvPr>
        </p:nvSpPr>
        <p:spPr/>
        <p:txBody>
          <a:bodyPr/>
          <a:lstStyle/>
          <a:p>
            <a:r>
              <a:rPr lang="en-US" dirty="0"/>
              <a:t>Van </a:t>
            </a:r>
            <a:r>
              <a:rPr lang="en-US" dirty="0" err="1"/>
              <a:t>denken</a:t>
            </a:r>
            <a:r>
              <a:rPr lang="en-US" dirty="0"/>
              <a:t> over trends </a:t>
            </a:r>
            <a:r>
              <a:rPr lang="en-US" dirty="0" err="1"/>
              <a:t>naar</a:t>
            </a:r>
            <a:r>
              <a:rPr lang="en-US" dirty="0"/>
              <a:t> scenario </a:t>
            </a:r>
            <a:r>
              <a:rPr lang="en-US" dirty="0" err="1"/>
              <a:t>denken</a:t>
            </a:r>
            <a:endParaRPr lang="nl-NL" dirty="0"/>
          </a:p>
        </p:txBody>
      </p:sp>
      <p:sp>
        <p:nvSpPr>
          <p:cNvPr id="5" name="Tekstvak 4"/>
          <p:cNvSpPr txBox="1"/>
          <p:nvPr/>
        </p:nvSpPr>
        <p:spPr>
          <a:xfrm>
            <a:off x="3421281" y="3845163"/>
            <a:ext cx="1584176" cy="2585323"/>
          </a:xfrm>
          <a:prstGeom prst="rect">
            <a:avLst/>
          </a:prstGeom>
          <a:noFill/>
        </p:spPr>
        <p:txBody>
          <a:bodyPr wrap="square" rtlCol="0">
            <a:spAutoFit/>
          </a:bodyPr>
          <a:lstStyle/>
          <a:p>
            <a:pPr algn="ctr"/>
            <a:r>
              <a:rPr lang="en-US" dirty="0" err="1"/>
              <a:t>Kennis</a:t>
            </a:r>
            <a:r>
              <a:rPr lang="en-US" dirty="0"/>
              <a:t> </a:t>
            </a:r>
          </a:p>
          <a:p>
            <a:pPr algn="ctr"/>
            <a:r>
              <a:rPr lang="en-US" dirty="0"/>
              <a:t>van Trends</a:t>
            </a:r>
          </a:p>
          <a:p>
            <a:endParaRPr lang="en-US" dirty="0"/>
          </a:p>
          <a:p>
            <a:endParaRPr lang="en-US" dirty="0"/>
          </a:p>
          <a:p>
            <a:endParaRPr lang="en-US" dirty="0"/>
          </a:p>
          <a:p>
            <a:endParaRPr lang="en-US" dirty="0"/>
          </a:p>
          <a:p>
            <a:endParaRPr lang="en-US" dirty="0"/>
          </a:p>
          <a:p>
            <a:pPr algn="ctr"/>
            <a:r>
              <a:rPr lang="en-US" dirty="0"/>
              <a:t>Scenario‘s</a:t>
            </a:r>
          </a:p>
          <a:p>
            <a:endParaRPr lang="nl-NL" dirty="0"/>
          </a:p>
        </p:txBody>
      </p:sp>
      <p:sp>
        <p:nvSpPr>
          <p:cNvPr id="8" name="Tekstvak 7"/>
          <p:cNvSpPr txBox="1"/>
          <p:nvPr/>
        </p:nvSpPr>
        <p:spPr>
          <a:xfrm>
            <a:off x="0" y="4768493"/>
            <a:ext cx="2673449" cy="861774"/>
          </a:xfrm>
          <a:prstGeom prst="rect">
            <a:avLst/>
          </a:prstGeom>
          <a:noFill/>
        </p:spPr>
        <p:txBody>
          <a:bodyPr wrap="square" rtlCol="0">
            <a:spAutoFit/>
          </a:bodyPr>
          <a:lstStyle/>
          <a:p>
            <a:pPr algn="ctr"/>
            <a:r>
              <a:rPr lang="en-US" dirty="0" err="1"/>
              <a:t>Voorstellingsvermogen</a:t>
            </a:r>
            <a:r>
              <a:rPr lang="en-US" dirty="0"/>
              <a:t> </a:t>
            </a:r>
          </a:p>
          <a:p>
            <a:pPr algn="ctr"/>
            <a:r>
              <a:rPr lang="en-US" dirty="0" err="1"/>
              <a:t>bij</a:t>
            </a:r>
            <a:r>
              <a:rPr lang="en-US" dirty="0"/>
              <a:t> trends</a:t>
            </a:r>
            <a:endParaRPr lang="nl-NL" dirty="0"/>
          </a:p>
          <a:p>
            <a:endParaRPr lang="nl-NL" sz="1400" dirty="0"/>
          </a:p>
        </p:txBody>
      </p:sp>
      <p:sp>
        <p:nvSpPr>
          <p:cNvPr id="9" name="Tekstvak 8"/>
          <p:cNvSpPr txBox="1"/>
          <p:nvPr/>
        </p:nvSpPr>
        <p:spPr>
          <a:xfrm>
            <a:off x="6012160" y="4720498"/>
            <a:ext cx="3312368" cy="369332"/>
          </a:xfrm>
          <a:prstGeom prst="rect">
            <a:avLst/>
          </a:prstGeom>
          <a:noFill/>
        </p:spPr>
        <p:txBody>
          <a:bodyPr wrap="square" rtlCol="0">
            <a:spAutoFit/>
          </a:bodyPr>
          <a:lstStyle/>
          <a:p>
            <a:r>
              <a:rPr lang="en-US" dirty="0" err="1"/>
              <a:t>Waarden</a:t>
            </a:r>
            <a:r>
              <a:rPr lang="en-US" dirty="0"/>
              <a:t> </a:t>
            </a:r>
            <a:r>
              <a:rPr lang="en-US" dirty="0" err="1"/>
              <a:t>bij</a:t>
            </a:r>
            <a:r>
              <a:rPr lang="en-US" dirty="0"/>
              <a:t> trends </a:t>
            </a:r>
            <a:endParaRPr lang="nl-NL" dirty="0"/>
          </a:p>
        </p:txBody>
      </p:sp>
      <p:sp>
        <p:nvSpPr>
          <p:cNvPr id="35" name="PIJL-LINKS 34"/>
          <p:cNvSpPr/>
          <p:nvPr/>
        </p:nvSpPr>
        <p:spPr>
          <a:xfrm>
            <a:off x="4644008" y="4797152"/>
            <a:ext cx="978408" cy="369332"/>
          </a:xfrm>
          <a:prstGeom prst="leftArrow">
            <a:avLst>
              <a:gd name="adj1" fmla="val 50000"/>
              <a:gd name="adj2" fmla="val 23875"/>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6" name="PIJL-RECHTS 35"/>
          <p:cNvSpPr/>
          <p:nvPr/>
        </p:nvSpPr>
        <p:spPr>
          <a:xfrm>
            <a:off x="2643994" y="4797152"/>
            <a:ext cx="1034206"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8" name="PIJL-OMLAAG 37"/>
          <p:cNvSpPr/>
          <p:nvPr/>
        </p:nvSpPr>
        <p:spPr>
          <a:xfrm>
            <a:off x="3923928" y="465313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Ovaal 3">
            <a:extLst>
              <a:ext uri="{FF2B5EF4-FFF2-40B4-BE49-F238E27FC236}">
                <a16:creationId xmlns:a16="http://schemas.microsoft.com/office/drawing/2014/main" id="{CDF11226-7F43-4C99-8EA8-6A6ADB14039B}"/>
              </a:ext>
            </a:extLst>
          </p:cNvPr>
          <p:cNvSpPr/>
          <p:nvPr/>
        </p:nvSpPr>
        <p:spPr>
          <a:xfrm>
            <a:off x="5587454" y="5310829"/>
            <a:ext cx="1584176" cy="11196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dirty="0"/>
              <a:t>+ </a:t>
            </a:r>
            <a:r>
              <a:rPr lang="nl-NL" sz="1400" b="1" dirty="0"/>
              <a:t>Feedback</a:t>
            </a:r>
          </a:p>
          <a:p>
            <a:pPr algn="ctr"/>
            <a:r>
              <a:rPr lang="nl-NL" sz="1400" b="1" dirty="0"/>
              <a:t>+ Moed</a:t>
            </a:r>
          </a:p>
          <a:p>
            <a:pPr algn="ctr"/>
            <a:r>
              <a:rPr lang="nl-NL" sz="1400" b="1" dirty="0"/>
              <a:t>+ ……</a:t>
            </a:r>
            <a:endParaRPr lang="en-US" sz="1400" b="1" dirty="0"/>
          </a:p>
        </p:txBody>
      </p:sp>
      <p:cxnSp>
        <p:nvCxnSpPr>
          <p:cNvPr id="11" name="Rechte verbindingslijn met pijl 10">
            <a:extLst>
              <a:ext uri="{FF2B5EF4-FFF2-40B4-BE49-F238E27FC236}">
                <a16:creationId xmlns:a16="http://schemas.microsoft.com/office/drawing/2014/main" id="{7992A329-2FC4-4767-BCF7-2247676EA930}"/>
              </a:ext>
            </a:extLst>
          </p:cNvPr>
          <p:cNvCxnSpPr>
            <a:stCxn id="4" idx="2"/>
          </p:cNvCxnSpPr>
          <p:nvPr/>
        </p:nvCxnSpPr>
        <p:spPr>
          <a:xfrm flipH="1" flipV="1">
            <a:off x="4408560" y="5199380"/>
            <a:ext cx="1178894" cy="6712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365126"/>
            <a:ext cx="8964488" cy="1325563"/>
          </a:xfrm>
        </p:spPr>
        <p:txBody>
          <a:bodyPr>
            <a:normAutofit fontScale="90000"/>
          </a:bodyPr>
          <a:lstStyle/>
          <a:p>
            <a:r>
              <a:rPr lang="nl-NL" dirty="0"/>
              <a:t>Opdracht: over scenario’s denken, een begin  (10 min)</a:t>
            </a:r>
            <a:br>
              <a:rPr lang="nl-NL" dirty="0"/>
            </a:br>
            <a:endParaRPr lang="en-US" dirty="0"/>
          </a:p>
        </p:txBody>
      </p:sp>
      <p:sp>
        <p:nvSpPr>
          <p:cNvPr id="2" name="Content Placeholder 1"/>
          <p:cNvSpPr>
            <a:spLocks noGrp="1"/>
          </p:cNvSpPr>
          <p:nvPr>
            <p:ph idx="1"/>
          </p:nvPr>
        </p:nvSpPr>
        <p:spPr>
          <a:xfrm>
            <a:off x="179512" y="1481328"/>
            <a:ext cx="8507288" cy="4525963"/>
          </a:xfrm>
        </p:spPr>
        <p:txBody>
          <a:bodyPr>
            <a:normAutofit/>
          </a:bodyPr>
          <a:lstStyle/>
          <a:p>
            <a:pPr marL="624078" indent="-514350">
              <a:buFont typeface="+mj-lt"/>
              <a:buAutoNum type="arabicPeriod"/>
            </a:pPr>
            <a:r>
              <a:rPr lang="nl-NL" sz="1600" dirty="0"/>
              <a:t>Werk in tweetallen. Kies een trend van waaruit je start met scenario’s ontwikkelen;</a:t>
            </a:r>
          </a:p>
          <a:p>
            <a:pPr marL="624078" indent="-514350">
              <a:buFont typeface="+mj-lt"/>
              <a:buAutoNum type="arabicPeriod"/>
            </a:pPr>
            <a:endParaRPr lang="nl-NL" sz="1600" dirty="0"/>
          </a:p>
          <a:p>
            <a:pPr marL="624078" indent="-514350">
              <a:buFont typeface="+mj-lt"/>
              <a:buAutoNum type="arabicPeriod"/>
            </a:pPr>
            <a:r>
              <a:rPr lang="nl-NL" sz="1600" dirty="0"/>
              <a:t>Pas deze trend toe op het thema ‘voedsel in de stad van de toekomst’: </a:t>
            </a:r>
            <a:br>
              <a:rPr lang="nl-NL" sz="1600" dirty="0"/>
            </a:br>
            <a:endParaRPr lang="nl-NL" sz="1600" dirty="0"/>
          </a:p>
          <a:p>
            <a:pPr marL="109728" indent="0">
              <a:buNone/>
            </a:pPr>
            <a:r>
              <a:rPr lang="nl-NL" sz="1600" dirty="0"/>
              <a:t>Wat betekent het verder doorzetten van jullie trend voor voedsel in de stad van de toekomst? Gebruik het model van Voedsel in de Stad en denk verder in de tijd. Kijk naar de productie, de consumptie en het afval van voedsel. Denk aan betrokken actoren (overheid, burgers, bedrijven). Denk aan andere schaalniveaus. </a:t>
            </a:r>
          </a:p>
          <a:p>
            <a:pPr marL="624078" indent="-514350">
              <a:buFont typeface="+mj-lt"/>
              <a:buAutoNum type="arabicPeriod"/>
            </a:pPr>
            <a:endParaRPr lang="nl-NL" sz="1600" dirty="0"/>
          </a:p>
          <a:p>
            <a:pPr marL="624078" indent="-514350">
              <a:buFont typeface="+mj-lt"/>
              <a:buAutoNum type="arabicPeriod"/>
            </a:pPr>
            <a:r>
              <a:rPr lang="nl-NL" sz="1600" dirty="0"/>
              <a:t>Bedenk twee sterk verschillende scenario’s (op hoofdlijnen).</a:t>
            </a:r>
          </a:p>
          <a:p>
            <a:pPr marL="624078" indent="-514350">
              <a:buNone/>
            </a:pPr>
            <a:r>
              <a:rPr lang="nl-NL" sz="1600" dirty="0"/>
              <a:t> 	</a:t>
            </a:r>
          </a:p>
          <a:p>
            <a:pPr marL="624078" indent="-514350">
              <a:buFont typeface="+mj-lt"/>
              <a:buAutoNum type="arabicPeriod" startAt="4"/>
            </a:pPr>
            <a:r>
              <a:rPr lang="en-US" sz="1600" dirty="0" err="1"/>
              <a:t>Geef</a:t>
            </a:r>
            <a:r>
              <a:rPr lang="en-US" sz="1600" dirty="0"/>
              <a:t> de scenario’s </a:t>
            </a:r>
            <a:r>
              <a:rPr lang="en-US" sz="1600" dirty="0" err="1"/>
              <a:t>een</a:t>
            </a:r>
            <a:r>
              <a:rPr lang="en-US" sz="1600" dirty="0"/>
              <a:t> </a:t>
            </a:r>
            <a:r>
              <a:rPr lang="en-US" sz="1600" dirty="0" err="1"/>
              <a:t>pakkende</a:t>
            </a:r>
            <a:r>
              <a:rPr lang="en-US" sz="1600" dirty="0"/>
              <a:t>, </a:t>
            </a:r>
            <a:r>
              <a:rPr lang="en-US" sz="1600" dirty="0" err="1"/>
              <a:t>passende</a:t>
            </a:r>
            <a:r>
              <a:rPr lang="en-US" sz="1600" dirty="0"/>
              <a:t> </a:t>
            </a:r>
            <a:r>
              <a:rPr lang="en-US" sz="1600" dirty="0" err="1"/>
              <a:t>titel</a:t>
            </a:r>
            <a:r>
              <a:rPr lang="en-US" sz="1600" dirty="0"/>
              <a:t>.</a:t>
            </a:r>
            <a:endParaRPr lang="nl-NL" sz="1600" dirty="0"/>
          </a:p>
          <a:p>
            <a:pPr marL="624078" indent="-514350">
              <a:buFont typeface="+mj-lt"/>
              <a:buAutoNum type="arabicPeriod" startAt="4"/>
            </a:pPr>
            <a:endParaRPr lang="nl-NL" sz="1600" dirty="0"/>
          </a:p>
          <a:p>
            <a:pPr marL="624078" indent="-514350">
              <a:buFont typeface="+mj-lt"/>
              <a:buAutoNum type="arabicPeriod" startAt="5"/>
            </a:pPr>
            <a:r>
              <a:rPr lang="nl-NL" sz="1600" dirty="0"/>
              <a:t>Na 20 minuten moet jullie beeld af zijn. </a:t>
            </a:r>
          </a:p>
          <a:p>
            <a:pPr marL="109728" indent="0">
              <a:buNone/>
            </a:pPr>
            <a:endParaRPr lang="nl-NL" dirty="0"/>
          </a:p>
          <a:p>
            <a:pPr marL="109728" indent="0">
              <a:buNone/>
            </a:pPr>
            <a:endParaRPr lang="en-US" dirty="0"/>
          </a:p>
        </p:txBody>
      </p:sp>
      <p:pic>
        <p:nvPicPr>
          <p:cNvPr id="5" name="Picture 3" descr="H:\Documents\My Pictures\y splitsing.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69386" y="3356992"/>
            <a:ext cx="2232248" cy="1440160"/>
          </a:xfrm>
          <a:prstGeom prst="rect">
            <a:avLst/>
          </a:prstGeom>
          <a:noFill/>
          <a:extLst>
            <a:ext uri="{909E8E84-426E-40DD-AFC4-6F175D3DCCD1}">
              <a14:hiddenFill xmlns:a14="http://schemas.microsoft.com/office/drawing/2010/main">
                <a:solidFill>
                  <a:srgbClr val="FFFFFF"/>
                </a:solidFill>
              </a14:hiddenFill>
            </a:ext>
          </a:extLst>
        </p:spPr>
      </p:pic>
      <p:sp>
        <p:nvSpPr>
          <p:cNvPr id="6" name="Oval Callout 5"/>
          <p:cNvSpPr/>
          <p:nvPr/>
        </p:nvSpPr>
        <p:spPr>
          <a:xfrm>
            <a:off x="6372200" y="5949280"/>
            <a:ext cx="2627784" cy="648072"/>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Hulp nodig? Stel vragen!</a:t>
            </a:r>
            <a:endParaRPr lang="en-US" dirty="0"/>
          </a:p>
        </p:txBody>
      </p:sp>
    </p:spTree>
    <p:extLst>
      <p:ext uri="{BB962C8B-B14F-4D97-AF65-F5344CB8AC3E}">
        <p14:creationId xmlns:p14="http://schemas.microsoft.com/office/powerpoint/2010/main" val="3865025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Oval 4"/>
          <p:cNvSpPr/>
          <p:nvPr/>
        </p:nvSpPr>
        <p:spPr>
          <a:xfrm>
            <a:off x="2987825" y="2420888"/>
            <a:ext cx="3464250" cy="201622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TextBox 5"/>
          <p:cNvSpPr txBox="1"/>
          <p:nvPr/>
        </p:nvSpPr>
        <p:spPr>
          <a:xfrm>
            <a:off x="3810385" y="2560000"/>
            <a:ext cx="1815756" cy="461665"/>
          </a:xfrm>
          <a:prstGeom prst="rect">
            <a:avLst/>
          </a:prstGeom>
          <a:noFill/>
        </p:spPr>
        <p:txBody>
          <a:bodyPr wrap="square" rtlCol="0">
            <a:spAutoFit/>
          </a:bodyPr>
          <a:lstStyle/>
          <a:p>
            <a:r>
              <a:rPr lang="nl-NL" sz="2400" dirty="0"/>
              <a:t>  </a:t>
            </a:r>
            <a:r>
              <a:rPr lang="nl-NL" sz="2400" dirty="0">
                <a:solidFill>
                  <a:srgbClr val="FF0000"/>
                </a:solidFill>
              </a:rPr>
              <a:t>VOEDSEL</a:t>
            </a:r>
          </a:p>
        </p:txBody>
      </p:sp>
      <p:sp>
        <p:nvSpPr>
          <p:cNvPr id="7" name="TextBox 6"/>
          <p:cNvSpPr txBox="1"/>
          <p:nvPr/>
        </p:nvSpPr>
        <p:spPr>
          <a:xfrm>
            <a:off x="3918890" y="3912498"/>
            <a:ext cx="1570751" cy="461665"/>
          </a:xfrm>
          <a:prstGeom prst="rect">
            <a:avLst/>
          </a:prstGeom>
          <a:noFill/>
        </p:spPr>
        <p:txBody>
          <a:bodyPr wrap="none" rtlCol="0">
            <a:spAutoFit/>
          </a:bodyPr>
          <a:lstStyle/>
          <a:p>
            <a:r>
              <a:rPr lang="nl-NL" sz="2400" dirty="0">
                <a:solidFill>
                  <a:srgbClr val="FF0000"/>
                </a:solidFill>
              </a:rPr>
              <a:t>IN DE STAD</a:t>
            </a:r>
          </a:p>
        </p:txBody>
      </p:sp>
      <p:cxnSp>
        <p:nvCxnSpPr>
          <p:cNvPr id="9" name="Straight Arrow Connector 8"/>
          <p:cNvCxnSpPr/>
          <p:nvPr/>
        </p:nvCxnSpPr>
        <p:spPr>
          <a:xfrm flipH="1">
            <a:off x="2987824" y="3501008"/>
            <a:ext cx="525686" cy="64185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386631" y="4093806"/>
            <a:ext cx="2376264" cy="400110"/>
          </a:xfrm>
          <a:prstGeom prst="rect">
            <a:avLst/>
          </a:prstGeom>
          <a:noFill/>
        </p:spPr>
        <p:txBody>
          <a:bodyPr wrap="square" rtlCol="0">
            <a:spAutoFit/>
          </a:bodyPr>
          <a:lstStyle/>
          <a:p>
            <a:r>
              <a:rPr lang="nl-NL" sz="1200" dirty="0"/>
              <a:t>Transport </a:t>
            </a:r>
          </a:p>
          <a:p>
            <a:r>
              <a:rPr lang="nl-NL" sz="800" dirty="0"/>
              <a:t>naar, in en van de stad</a:t>
            </a:r>
          </a:p>
        </p:txBody>
      </p:sp>
      <p:cxnSp>
        <p:nvCxnSpPr>
          <p:cNvPr id="13" name="Straight Arrow Connector 12"/>
          <p:cNvCxnSpPr/>
          <p:nvPr/>
        </p:nvCxnSpPr>
        <p:spPr>
          <a:xfrm flipH="1">
            <a:off x="3203848" y="3501008"/>
            <a:ext cx="2520280" cy="7236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17" name="Table 16"/>
          <p:cNvGraphicFramePr>
            <a:graphicFrameLocks noGrp="1"/>
          </p:cNvGraphicFramePr>
          <p:nvPr/>
        </p:nvGraphicFramePr>
        <p:xfrm>
          <a:off x="2051720" y="1484784"/>
          <a:ext cx="6096000" cy="74168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tblGrid>
              <a:tr h="370840">
                <a:tc gridSpan="4">
                  <a:txBody>
                    <a:bodyPr/>
                    <a:lstStyle/>
                    <a:p>
                      <a:pPr algn="ctr"/>
                      <a:r>
                        <a:rPr lang="en-US" dirty="0" err="1">
                          <a:solidFill>
                            <a:schemeClr val="tx2"/>
                          </a:solidFill>
                        </a:rPr>
                        <a:t>Wie</a:t>
                      </a:r>
                      <a:r>
                        <a:rPr lang="en-US" dirty="0">
                          <a:solidFill>
                            <a:schemeClr val="tx2"/>
                          </a:solidFill>
                        </a:rPr>
                        <a:t> </a:t>
                      </a:r>
                      <a:r>
                        <a:rPr lang="en-US" dirty="0" err="1">
                          <a:solidFill>
                            <a:schemeClr val="tx2"/>
                          </a:solidFill>
                        </a:rPr>
                        <a:t>hebben</a:t>
                      </a:r>
                      <a:r>
                        <a:rPr lang="en-US" dirty="0">
                          <a:solidFill>
                            <a:schemeClr val="tx2"/>
                          </a:solidFill>
                        </a:rPr>
                        <a:t> </a:t>
                      </a:r>
                      <a:r>
                        <a:rPr lang="en-US" dirty="0" err="1">
                          <a:solidFill>
                            <a:schemeClr val="tx2"/>
                          </a:solidFill>
                        </a:rPr>
                        <a:t>er</a:t>
                      </a:r>
                      <a:r>
                        <a:rPr lang="en-US" dirty="0">
                          <a:solidFill>
                            <a:schemeClr val="tx2"/>
                          </a:solidFill>
                        </a:rPr>
                        <a:t> </a:t>
                      </a:r>
                      <a:r>
                        <a:rPr lang="en-US" dirty="0" err="1">
                          <a:solidFill>
                            <a:schemeClr val="tx2"/>
                          </a:solidFill>
                        </a:rPr>
                        <a:t>allemaal</a:t>
                      </a:r>
                      <a:r>
                        <a:rPr lang="en-US" dirty="0">
                          <a:solidFill>
                            <a:schemeClr val="tx2"/>
                          </a:solidFill>
                        </a:rPr>
                        <a:t> </a:t>
                      </a:r>
                      <a:r>
                        <a:rPr lang="en-US" dirty="0" err="1">
                          <a:solidFill>
                            <a:schemeClr val="tx2"/>
                          </a:solidFill>
                        </a:rPr>
                        <a:t>invloed</a:t>
                      </a:r>
                      <a:r>
                        <a:rPr lang="en-US" dirty="0">
                          <a:solidFill>
                            <a:schemeClr val="tx2"/>
                          </a:solidFill>
                        </a:rPr>
                        <a:t>? </a:t>
                      </a:r>
                      <a:r>
                        <a:rPr lang="en-US" dirty="0" err="1">
                          <a:solidFill>
                            <a:schemeClr val="tx2"/>
                          </a:solidFill>
                        </a:rPr>
                        <a:t>Actoren</a:t>
                      </a:r>
                      <a:r>
                        <a:rPr lang="en-US" dirty="0">
                          <a:solidFill>
                            <a:schemeClr val="tx2"/>
                          </a:solidFill>
                        </a:rPr>
                        <a:t>:</a:t>
                      </a:r>
                      <a:endParaRPr lang="nl-NL" dirty="0">
                        <a:solidFill>
                          <a:schemeClr val="tx2"/>
                        </a:solidFill>
                      </a:endParaRPr>
                    </a:p>
                  </a:txBody>
                  <a:tcPr>
                    <a:solidFill>
                      <a:schemeClr val="tx2">
                        <a:lumMod val="20000"/>
                        <a:lumOff val="80000"/>
                      </a:schemeClr>
                    </a:solidFill>
                  </a:tcPr>
                </a:tc>
                <a:tc hMerge="1">
                  <a:txBody>
                    <a:bodyPr/>
                    <a:lstStyle/>
                    <a:p>
                      <a:pPr algn="ctr"/>
                      <a:endParaRPr lang="nl-NL" dirty="0">
                        <a:solidFill>
                          <a:schemeClr val="tx2"/>
                        </a:solidFill>
                      </a:endParaRPr>
                    </a:p>
                  </a:txBody>
                  <a:tcPr>
                    <a:solidFill>
                      <a:schemeClr val="tx2">
                        <a:lumMod val="20000"/>
                        <a:lumOff val="80000"/>
                      </a:schemeClr>
                    </a:solidFill>
                  </a:tcPr>
                </a:tc>
                <a:tc hMerge="1">
                  <a:txBody>
                    <a:bodyPr/>
                    <a:lstStyle/>
                    <a:p>
                      <a:pPr algn="ctr"/>
                      <a:endParaRPr lang="nl-NL" dirty="0">
                        <a:solidFill>
                          <a:schemeClr val="tx2"/>
                        </a:solidFill>
                      </a:endParaRPr>
                    </a:p>
                  </a:txBody>
                  <a:tcPr>
                    <a:solidFill>
                      <a:schemeClr val="tx2">
                        <a:lumMod val="20000"/>
                        <a:lumOff val="80000"/>
                      </a:schemeClr>
                    </a:solidFill>
                  </a:tcPr>
                </a:tc>
                <a:tc hMerge="1">
                  <a:txBody>
                    <a:bodyPr/>
                    <a:lstStyle/>
                    <a:p>
                      <a:pPr algn="ctr"/>
                      <a:endParaRPr lang="nl-NL" dirty="0">
                        <a:solidFill>
                          <a:schemeClr val="tx2"/>
                        </a:solidFill>
                      </a:endParaRPr>
                    </a:p>
                  </a:txBody>
                  <a:tcPr>
                    <a:solidFill>
                      <a:schemeClr val="tx2">
                        <a:lumMod val="20000"/>
                        <a:lumOff val="80000"/>
                      </a:schemeClr>
                    </a:solidFill>
                  </a:tcPr>
                </a:tc>
                <a:extLst>
                  <a:ext uri="{0D108BD9-81ED-4DB2-BD59-A6C34878D82A}">
                    <a16:rowId xmlns:a16="http://schemas.microsoft.com/office/drawing/2014/main" val="10000"/>
                  </a:ext>
                </a:extLst>
              </a:tr>
              <a:tr h="370840">
                <a:tc>
                  <a:txBody>
                    <a:bodyPr/>
                    <a:lstStyle/>
                    <a:p>
                      <a:pPr algn="ctr"/>
                      <a:r>
                        <a:rPr lang="nl-NL" dirty="0">
                          <a:solidFill>
                            <a:schemeClr val="tx2"/>
                          </a:solidFill>
                        </a:rPr>
                        <a:t>Overheid</a:t>
                      </a:r>
                    </a:p>
                  </a:txBody>
                  <a:tcPr>
                    <a:solidFill>
                      <a:schemeClr val="tx2">
                        <a:lumMod val="20000"/>
                        <a:lumOff val="80000"/>
                      </a:schemeClr>
                    </a:solidFill>
                  </a:tcPr>
                </a:tc>
                <a:tc>
                  <a:txBody>
                    <a:bodyPr/>
                    <a:lstStyle/>
                    <a:p>
                      <a:pPr algn="ctr"/>
                      <a:r>
                        <a:rPr lang="nl-NL" dirty="0">
                          <a:solidFill>
                            <a:schemeClr val="tx2"/>
                          </a:solidFill>
                        </a:rPr>
                        <a:t>Markt</a:t>
                      </a:r>
                    </a:p>
                  </a:txBody>
                  <a:tcPr>
                    <a:solidFill>
                      <a:schemeClr val="tx2">
                        <a:lumMod val="20000"/>
                        <a:lumOff val="80000"/>
                      </a:schemeClr>
                    </a:solidFill>
                  </a:tcPr>
                </a:tc>
                <a:tc>
                  <a:txBody>
                    <a:bodyPr/>
                    <a:lstStyle/>
                    <a:p>
                      <a:pPr algn="ctr"/>
                      <a:r>
                        <a:rPr lang="nl-NL" dirty="0">
                          <a:solidFill>
                            <a:schemeClr val="tx2"/>
                          </a:solidFill>
                        </a:rPr>
                        <a:t>Burgers</a:t>
                      </a:r>
                    </a:p>
                  </a:txBody>
                  <a:tcPr>
                    <a:solidFill>
                      <a:schemeClr val="tx2">
                        <a:lumMod val="20000"/>
                        <a:lumOff val="80000"/>
                      </a:schemeClr>
                    </a:solidFill>
                  </a:tcPr>
                </a:tc>
                <a:tc>
                  <a:txBody>
                    <a:bodyPr/>
                    <a:lstStyle/>
                    <a:p>
                      <a:pPr algn="ctr"/>
                      <a:r>
                        <a:rPr lang="nl-NL" dirty="0">
                          <a:solidFill>
                            <a:schemeClr val="tx2"/>
                          </a:solidFill>
                        </a:rPr>
                        <a:t>Overig </a:t>
                      </a:r>
                    </a:p>
                  </a:txBody>
                  <a:tcPr>
                    <a:solidFill>
                      <a:schemeClr val="tx2">
                        <a:lumMod val="20000"/>
                        <a:lumOff val="80000"/>
                      </a:schemeClr>
                    </a:solidFill>
                  </a:tcPr>
                </a:tc>
                <a:extLst>
                  <a:ext uri="{0D108BD9-81ED-4DB2-BD59-A6C34878D82A}">
                    <a16:rowId xmlns:a16="http://schemas.microsoft.com/office/drawing/2014/main" val="10001"/>
                  </a:ext>
                </a:extLst>
              </a:tr>
            </a:tbl>
          </a:graphicData>
        </a:graphic>
      </p:graphicFrame>
      <p:sp>
        <p:nvSpPr>
          <p:cNvPr id="45" name="Down Arrow 44"/>
          <p:cNvSpPr/>
          <p:nvPr/>
        </p:nvSpPr>
        <p:spPr>
          <a:xfrm rot="-2700000">
            <a:off x="-63463" y="327790"/>
            <a:ext cx="1604589" cy="792088"/>
          </a:xfrm>
          <a:prstGeom prst="downArrow">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Trend</a:t>
            </a:r>
          </a:p>
        </p:txBody>
      </p:sp>
      <p:sp>
        <p:nvSpPr>
          <p:cNvPr id="46" name="Down Arrow 45"/>
          <p:cNvSpPr/>
          <p:nvPr/>
        </p:nvSpPr>
        <p:spPr>
          <a:xfrm rot="-13680000">
            <a:off x="7569387" y="5694111"/>
            <a:ext cx="1604589" cy="792088"/>
          </a:xfrm>
          <a:prstGeom prst="downArrow">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Trend</a:t>
            </a:r>
          </a:p>
        </p:txBody>
      </p:sp>
      <p:sp>
        <p:nvSpPr>
          <p:cNvPr id="47" name="Down Arrow 46"/>
          <p:cNvSpPr/>
          <p:nvPr/>
        </p:nvSpPr>
        <p:spPr>
          <a:xfrm rot="-7500000">
            <a:off x="-118767" y="5717246"/>
            <a:ext cx="1604589" cy="792088"/>
          </a:xfrm>
          <a:prstGeom prst="downArrow">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Trend</a:t>
            </a:r>
          </a:p>
          <a:p>
            <a:pPr algn="ctr"/>
            <a:endParaRPr lang="nl-NL" dirty="0"/>
          </a:p>
        </p:txBody>
      </p:sp>
      <p:sp>
        <p:nvSpPr>
          <p:cNvPr id="48" name="Down Arrow 47"/>
          <p:cNvSpPr/>
          <p:nvPr/>
        </p:nvSpPr>
        <p:spPr>
          <a:xfrm rot="2340000">
            <a:off x="7494352" y="327789"/>
            <a:ext cx="1604589" cy="792088"/>
          </a:xfrm>
          <a:prstGeom prst="downArrow">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Trend </a:t>
            </a:r>
          </a:p>
          <a:p>
            <a:pPr algn="ctr"/>
            <a:endParaRPr lang="nl-NL" dirty="0"/>
          </a:p>
        </p:txBody>
      </p:sp>
      <p:sp>
        <p:nvSpPr>
          <p:cNvPr id="56" name="TextBox 55"/>
          <p:cNvSpPr txBox="1"/>
          <p:nvPr/>
        </p:nvSpPr>
        <p:spPr>
          <a:xfrm>
            <a:off x="3513509" y="3251404"/>
            <a:ext cx="296876" cy="369332"/>
          </a:xfrm>
          <a:prstGeom prst="rect">
            <a:avLst/>
          </a:prstGeom>
          <a:noFill/>
        </p:spPr>
        <p:txBody>
          <a:bodyPr wrap="none" rtlCol="0">
            <a:spAutoFit/>
          </a:bodyPr>
          <a:lstStyle/>
          <a:p>
            <a:r>
              <a:rPr lang="nl-NL" dirty="0">
                <a:solidFill>
                  <a:schemeClr val="bg1"/>
                </a:solidFill>
              </a:rPr>
              <a:t>T</a:t>
            </a:r>
          </a:p>
        </p:txBody>
      </p:sp>
      <p:sp>
        <p:nvSpPr>
          <p:cNvPr id="63" name="Oval 62"/>
          <p:cNvSpPr/>
          <p:nvPr/>
        </p:nvSpPr>
        <p:spPr>
          <a:xfrm>
            <a:off x="1269384" y="5265412"/>
            <a:ext cx="6408712" cy="1296144"/>
          </a:xfrm>
          <a:prstGeom prst="ellipse">
            <a:avLst/>
          </a:prstGeom>
          <a:blipFill>
            <a:blip r:embed="rId8"/>
            <a:tile tx="0" ty="0" sx="100000" sy="100000" flip="none" algn="tl"/>
          </a:blipFill>
          <a:effectLst>
            <a:outerShdw dist="50800" algn="ctr" rotWithShape="0">
              <a:srgbClr val="000000">
                <a:alpha val="58000"/>
              </a:srgbClr>
            </a:outerShdw>
            <a:reflection blurRad="12700" endPos="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oAutofit/>
            <a:scene3d>
              <a:camera prst="isometricOffAxis2Top">
                <a:rot lat="0" lon="0" rev="0"/>
              </a:camera>
              <a:lightRig rig="threePt" dir="t"/>
            </a:scene3d>
            <a:sp3d/>
          </a:bodyPr>
          <a:lstStyle/>
          <a:p>
            <a:pPr algn="ctr"/>
            <a:endParaRPr lang="nl-NL" dirty="0">
              <a:solidFill>
                <a:schemeClr val="bg1"/>
              </a:solidFill>
            </a:endParaRPr>
          </a:p>
          <a:p>
            <a:pPr algn="ctr"/>
            <a:r>
              <a:rPr lang="nl-NL" sz="2400" b="1" dirty="0">
                <a:solidFill>
                  <a:schemeClr val="tx1"/>
                </a:solidFill>
              </a:rPr>
              <a:t>…… inbedding in fysieke stedelijke omgeving</a:t>
            </a:r>
            <a:endParaRPr lang="nl-NL" sz="2400" dirty="0">
              <a:solidFill>
                <a:schemeClr val="bg1"/>
              </a:solidFill>
            </a:endParaRPr>
          </a:p>
          <a:p>
            <a:pPr algn="ctr"/>
            <a:endParaRPr lang="nl-NL" b="1" dirty="0">
              <a:solidFill>
                <a:schemeClr val="tx1"/>
              </a:solidFill>
            </a:endParaRPr>
          </a:p>
        </p:txBody>
      </p:sp>
      <p:cxnSp>
        <p:nvCxnSpPr>
          <p:cNvPr id="33" name="Rechte verbindingslijn met pijl 32"/>
          <p:cNvCxnSpPr/>
          <p:nvPr/>
        </p:nvCxnSpPr>
        <p:spPr>
          <a:xfrm flipH="1">
            <a:off x="1686519" y="604719"/>
            <a:ext cx="72008" cy="4824536"/>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sp>
        <p:nvSpPr>
          <p:cNvPr id="37" name="Tekstvak 36"/>
          <p:cNvSpPr txBox="1"/>
          <p:nvPr/>
        </p:nvSpPr>
        <p:spPr>
          <a:xfrm>
            <a:off x="2051720" y="404664"/>
            <a:ext cx="1461789" cy="707886"/>
          </a:xfrm>
          <a:prstGeom prst="rect">
            <a:avLst/>
          </a:prstGeom>
          <a:noFill/>
        </p:spPr>
        <p:txBody>
          <a:bodyPr wrap="square" rtlCol="0">
            <a:spAutoFit/>
          </a:bodyPr>
          <a:lstStyle/>
          <a:p>
            <a:r>
              <a:rPr lang="en-US" sz="2000" dirty="0" err="1"/>
              <a:t>Mondiale</a:t>
            </a:r>
            <a:r>
              <a:rPr lang="en-US" sz="2000" dirty="0"/>
              <a:t> </a:t>
            </a:r>
            <a:r>
              <a:rPr lang="en-US" sz="2000" dirty="0" err="1"/>
              <a:t>schaal</a:t>
            </a:r>
            <a:endParaRPr lang="nl-NL" sz="2000" dirty="0"/>
          </a:p>
        </p:txBody>
      </p:sp>
      <p:sp>
        <p:nvSpPr>
          <p:cNvPr id="41" name="Tekstvak 40"/>
          <p:cNvSpPr txBox="1"/>
          <p:nvPr/>
        </p:nvSpPr>
        <p:spPr>
          <a:xfrm>
            <a:off x="748" y="5024003"/>
            <a:ext cx="1681308" cy="400110"/>
          </a:xfrm>
          <a:prstGeom prst="rect">
            <a:avLst/>
          </a:prstGeom>
          <a:noFill/>
        </p:spPr>
        <p:txBody>
          <a:bodyPr wrap="square" rtlCol="0">
            <a:spAutoFit/>
          </a:bodyPr>
          <a:lstStyle/>
          <a:p>
            <a:r>
              <a:rPr lang="en-US" sz="2000" dirty="0" err="1"/>
              <a:t>Lokale</a:t>
            </a:r>
            <a:r>
              <a:rPr lang="en-US" sz="2000" dirty="0"/>
              <a:t> </a:t>
            </a:r>
            <a:r>
              <a:rPr lang="en-US" sz="2000" dirty="0" err="1"/>
              <a:t>schaal</a:t>
            </a:r>
            <a:endParaRPr lang="nl-NL" sz="2000" dirty="0"/>
          </a:p>
        </p:txBody>
      </p:sp>
      <p:cxnSp>
        <p:nvCxnSpPr>
          <p:cNvPr id="8" name="Straight Connector 7"/>
          <p:cNvCxnSpPr>
            <a:cxnSpLocks/>
          </p:cNvCxnSpPr>
          <p:nvPr/>
        </p:nvCxnSpPr>
        <p:spPr>
          <a:xfrm>
            <a:off x="1818931" y="721915"/>
            <a:ext cx="144016" cy="1538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a:endCxn id="41" idx="3"/>
          </p:cNvCxnSpPr>
          <p:nvPr/>
        </p:nvCxnSpPr>
        <p:spPr>
          <a:xfrm flipH="1">
            <a:off x="1682056" y="5224058"/>
            <a:ext cx="68930"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3379936" y="235387"/>
            <a:ext cx="3958053" cy="523220"/>
          </a:xfrm>
          <a:prstGeom prst="rect">
            <a:avLst/>
          </a:prstGeom>
          <a:noFill/>
        </p:spPr>
        <p:txBody>
          <a:bodyPr wrap="square" rtlCol="0">
            <a:spAutoFit/>
          </a:bodyPr>
          <a:lstStyle/>
          <a:p>
            <a:r>
              <a:rPr lang="nl-NL" sz="2800" i="1" dirty="0">
                <a:solidFill>
                  <a:srgbClr val="FF0000"/>
                </a:solidFill>
              </a:rPr>
              <a:t>Model: voedsel in de stad </a:t>
            </a:r>
            <a:endParaRPr lang="en-US" sz="2800" i="1" dirty="0">
              <a:solidFill>
                <a:srgbClr val="FF0000"/>
              </a:solidFill>
            </a:endParaRPr>
          </a:p>
        </p:txBody>
      </p:sp>
    </p:spTree>
    <p:extLst>
      <p:ext uri="{BB962C8B-B14F-4D97-AF65-F5344CB8AC3E}">
        <p14:creationId xmlns:p14="http://schemas.microsoft.com/office/powerpoint/2010/main" val="2252687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a:xfrm>
            <a:off x="107504" y="836712"/>
            <a:ext cx="8856984" cy="5616624"/>
          </a:xfrm>
        </p:spPr>
        <p:txBody>
          <a:bodyPr>
            <a:normAutofit/>
          </a:bodyPr>
          <a:lstStyle/>
          <a:p>
            <a:pPr marL="342900" lvl="1" indent="0">
              <a:buNone/>
            </a:pPr>
            <a:endParaRPr lang="nl-NL" sz="2400" dirty="0"/>
          </a:p>
          <a:p>
            <a:pPr marL="137160" indent="0">
              <a:buNone/>
            </a:pPr>
            <a:r>
              <a:rPr lang="nl-NL" sz="2800" dirty="0"/>
              <a:t>Date ronde 1:</a:t>
            </a:r>
          </a:p>
          <a:p>
            <a:pPr lvl="0"/>
            <a:r>
              <a:rPr lang="nl-NL" sz="2800" dirty="0"/>
              <a:t>Rij A </a:t>
            </a:r>
            <a:r>
              <a:rPr lang="nl-NL" sz="2800" dirty="0" err="1"/>
              <a:t>pitcht</a:t>
            </a:r>
            <a:r>
              <a:rPr lang="nl-NL" sz="2800" dirty="0"/>
              <a:t> een scenario: lees voor en licht kort toe (1 min) </a:t>
            </a:r>
          </a:p>
          <a:p>
            <a:pPr lvl="0"/>
            <a:r>
              <a:rPr lang="nl-NL" sz="2800" dirty="0"/>
              <a:t>Persoon tegenover (rij B) stelt één vraag over het scenario. </a:t>
            </a:r>
          </a:p>
          <a:p>
            <a:pPr lvl="1"/>
            <a:r>
              <a:rPr lang="nl-NL" sz="2800" dirty="0"/>
              <a:t>schrijf de vraag in steekwoorden op;</a:t>
            </a:r>
          </a:p>
          <a:p>
            <a:pPr lvl="1"/>
            <a:r>
              <a:rPr lang="nl-NL" sz="2800" dirty="0"/>
              <a:t>ga 3 minuten in gesprek over de vraag.</a:t>
            </a:r>
          </a:p>
          <a:p>
            <a:pPr>
              <a:buNone/>
            </a:pPr>
            <a:endParaRPr lang="nl-NL" sz="2800" dirty="0"/>
          </a:p>
          <a:p>
            <a:pPr lvl="0">
              <a:buNone/>
            </a:pPr>
            <a:r>
              <a:rPr lang="en-US" sz="2800" dirty="0"/>
              <a:t>Ronde 2,3,4: </a:t>
            </a:r>
            <a:endParaRPr lang="nl-NL" sz="2800" dirty="0"/>
          </a:p>
          <a:p>
            <a:pPr lvl="0"/>
            <a:r>
              <a:rPr lang="nl-NL" sz="2800" dirty="0"/>
              <a:t>Rij A (dichtst bij het bord), schuift na elke ronde 1 stoel op: </a:t>
            </a:r>
          </a:p>
          <a:p>
            <a:pPr lvl="0"/>
            <a:r>
              <a:rPr lang="nl-NL" sz="2800" dirty="0"/>
              <a:t>Wissel in ronde 2 en 4 van rol: rij B </a:t>
            </a:r>
            <a:r>
              <a:rPr lang="nl-NL" sz="2800" dirty="0" err="1"/>
              <a:t>pitcht</a:t>
            </a:r>
            <a:r>
              <a:rPr lang="nl-NL" sz="2800" dirty="0"/>
              <a:t>, A stelt vraag. </a:t>
            </a:r>
          </a:p>
          <a:p>
            <a:pPr lvl="1"/>
            <a:r>
              <a:rPr lang="nl-NL" sz="2800" dirty="0"/>
              <a:t>Je bent twee keer lezer en twee keer vrager. </a:t>
            </a:r>
          </a:p>
          <a:p>
            <a:endParaRPr lang="nl-NL" dirty="0"/>
          </a:p>
        </p:txBody>
      </p:sp>
      <p:sp>
        <p:nvSpPr>
          <p:cNvPr id="3" name="Titel 2"/>
          <p:cNvSpPr>
            <a:spLocks noGrp="1"/>
          </p:cNvSpPr>
          <p:nvPr>
            <p:ph type="title"/>
          </p:nvPr>
        </p:nvSpPr>
        <p:spPr>
          <a:xfrm>
            <a:off x="0" y="0"/>
            <a:ext cx="8625136" cy="908720"/>
          </a:xfrm>
        </p:spPr>
        <p:txBody>
          <a:bodyPr>
            <a:noAutofit/>
          </a:bodyPr>
          <a:lstStyle/>
          <a:p>
            <a:r>
              <a:rPr lang="en-US" sz="3600" b="1" dirty="0" err="1"/>
              <a:t>Opdracht</a:t>
            </a:r>
            <a:r>
              <a:rPr lang="en-US" sz="3600" b="1" dirty="0"/>
              <a:t>: Scenario </a:t>
            </a:r>
            <a:r>
              <a:rPr lang="en-US" sz="3600" b="1" dirty="0" err="1"/>
              <a:t>Speeddate</a:t>
            </a:r>
            <a:r>
              <a:rPr lang="en-US" sz="3600" b="1" dirty="0"/>
              <a:t> (4 X 4 </a:t>
            </a:r>
            <a:r>
              <a:rPr lang="en-US" sz="3600" b="1" dirty="0" err="1"/>
              <a:t>minuten</a:t>
            </a:r>
            <a:r>
              <a:rPr lang="en-US" sz="3600" b="1" dirty="0"/>
              <a:t>)</a:t>
            </a:r>
            <a:endParaRPr lang="nl-NL" sz="36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DE951CD5-F661-43AB-8C68-AF719AA39153}"/>
              </a:ext>
            </a:extLst>
          </p:cNvPr>
          <p:cNvSpPr>
            <a:spLocks noGrp="1"/>
          </p:cNvSpPr>
          <p:nvPr>
            <p:ph type="title"/>
          </p:nvPr>
        </p:nvSpPr>
        <p:spPr>
          <a:xfrm>
            <a:off x="179512" y="274638"/>
            <a:ext cx="9073008" cy="1143000"/>
          </a:xfrm>
        </p:spPr>
        <p:txBody>
          <a:bodyPr>
            <a:normAutofit/>
          </a:bodyPr>
          <a:lstStyle/>
          <a:p>
            <a:r>
              <a:rPr lang="nl-NL" sz="3200" dirty="0"/>
              <a:t>Opdracht: advies burgemeester stad van de toekomst </a:t>
            </a:r>
            <a:endParaRPr lang="en-US" sz="3200" dirty="0"/>
          </a:p>
        </p:txBody>
      </p:sp>
      <p:sp>
        <p:nvSpPr>
          <p:cNvPr id="2" name="Tijdelijke aanduiding voor inhoud 1">
            <a:extLst>
              <a:ext uri="{FF2B5EF4-FFF2-40B4-BE49-F238E27FC236}">
                <a16:creationId xmlns:a16="http://schemas.microsoft.com/office/drawing/2014/main" id="{5974ABFF-523B-4C14-946B-2505600B70EA}"/>
              </a:ext>
            </a:extLst>
          </p:cNvPr>
          <p:cNvSpPr>
            <a:spLocks noGrp="1"/>
          </p:cNvSpPr>
          <p:nvPr>
            <p:ph idx="1"/>
          </p:nvPr>
        </p:nvSpPr>
        <p:spPr>
          <a:xfrm>
            <a:off x="318356" y="1340768"/>
            <a:ext cx="8507288" cy="4525963"/>
          </a:xfrm>
        </p:spPr>
        <p:txBody>
          <a:bodyPr>
            <a:normAutofit lnSpcReduction="10000"/>
          </a:bodyPr>
          <a:lstStyle/>
          <a:p>
            <a:pPr marL="109728" indent="0">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Er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liggen</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drie</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flappen</a:t>
            </a:r>
            <a:r>
              <a:rPr lang="en-US" sz="1800" dirty="0">
                <a:latin typeface="Calibri" panose="020F0502020204030204" pitchFamily="34" charset="0"/>
                <a:ea typeface="Times New Roman" panose="02020603050405020304" pitchFamily="18" charset="0"/>
                <a:cs typeface="Times New Roman" panose="02020603050405020304" pitchFamily="18" charset="0"/>
              </a:rPr>
              <a:t>. </a:t>
            </a:r>
          </a:p>
          <a:p>
            <a:pPr marL="109728" indent="0">
              <a:buNone/>
            </a:pPr>
            <a:r>
              <a:rPr lang="en-US" sz="1800" i="1" dirty="0" err="1">
                <a:latin typeface="Calibri" panose="020F0502020204030204" pitchFamily="34" charset="0"/>
                <a:ea typeface="Times New Roman" panose="02020603050405020304" pitchFamily="18" charset="0"/>
                <a:cs typeface="Times New Roman" panose="02020603050405020304" pitchFamily="18" charset="0"/>
              </a:rPr>
              <a:t>Kies</a:t>
            </a:r>
            <a:r>
              <a:rPr lang="en-US" sz="1800" i="1" dirty="0">
                <a:latin typeface="Calibri" panose="020F0502020204030204" pitchFamily="34" charset="0"/>
                <a:ea typeface="Times New Roman" panose="02020603050405020304" pitchFamily="18" charset="0"/>
                <a:cs typeface="Times New Roman" panose="02020603050405020304" pitchFamily="18" charset="0"/>
              </a:rPr>
              <a:t> </a:t>
            </a:r>
            <a:r>
              <a:rPr lang="en-US" sz="1800" dirty="0">
                <a:latin typeface="Calibri" panose="020F0502020204030204" pitchFamily="34" charset="0"/>
                <a:ea typeface="Times New Roman" panose="02020603050405020304" pitchFamily="18" charset="0"/>
                <a:cs typeface="Times New Roman" panose="02020603050405020304" pitchFamily="18" charset="0"/>
              </a:rPr>
              <a:t>de </a:t>
            </a:r>
            <a:r>
              <a:rPr lang="en-US" sz="1800" dirty="0" err="1">
                <a:latin typeface="Calibri" panose="020F0502020204030204" pitchFamily="34" charset="0"/>
                <a:ea typeface="Times New Roman" panose="02020603050405020304" pitchFamily="18" charset="0"/>
                <a:cs typeface="Times New Roman" panose="02020603050405020304" pitchFamily="18" charset="0"/>
              </a:rPr>
              <a:t>meest</a:t>
            </a:r>
            <a:r>
              <a:rPr lang="en-US" sz="1800" dirty="0">
                <a:latin typeface="Calibri" panose="020F0502020204030204" pitchFamily="34" charset="0"/>
                <a:ea typeface="Times New Roman" panose="02020603050405020304" pitchFamily="18" charset="0"/>
                <a:cs typeface="Times New Roman" panose="02020603050405020304" pitchFamily="18" charset="0"/>
              </a:rPr>
              <a:t> </a:t>
            </a:r>
            <a:r>
              <a:rPr lang="en-US" sz="1800" dirty="0" err="1">
                <a:latin typeface="Calibri" panose="020F0502020204030204" pitchFamily="34" charset="0"/>
                <a:ea typeface="Times New Roman" panose="02020603050405020304" pitchFamily="18" charset="0"/>
                <a:cs typeface="Times New Roman" panose="02020603050405020304" pitchFamily="18" charset="0"/>
              </a:rPr>
              <a:t>geschikte</a:t>
            </a:r>
            <a:r>
              <a:rPr lang="en-US" sz="1800" dirty="0">
                <a:latin typeface="Calibri" panose="020F0502020204030204" pitchFamily="34" charset="0"/>
                <a:ea typeface="Times New Roman" panose="02020603050405020304" pitchFamily="18" charset="0"/>
                <a:cs typeface="Times New Roman" panose="02020603050405020304" pitchFamily="18" charset="0"/>
              </a:rPr>
              <a:t> flap. </a:t>
            </a:r>
          </a:p>
          <a:p>
            <a:pPr marL="109728" indent="0">
              <a:buNone/>
            </a:pPr>
            <a:r>
              <a:rPr lang="en-US" sz="1800" i="1" dirty="0" err="1">
                <a:latin typeface="Calibri" panose="020F0502020204030204" pitchFamily="34" charset="0"/>
                <a:ea typeface="Times New Roman" panose="02020603050405020304" pitchFamily="18" charset="0"/>
                <a:cs typeface="Times New Roman" panose="02020603050405020304" pitchFamily="18" charset="0"/>
              </a:rPr>
              <a:t>Noteer</a:t>
            </a:r>
            <a:r>
              <a:rPr lang="en-US" sz="1800" i="1" dirty="0">
                <a:latin typeface="Calibri" panose="020F0502020204030204" pitchFamily="34" charset="0"/>
                <a:ea typeface="Times New Roman" panose="02020603050405020304" pitchFamily="18" charset="0"/>
                <a:cs typeface="Times New Roman" panose="02020603050405020304" pitchFamily="18" charset="0"/>
              </a:rPr>
              <a:t> </a:t>
            </a:r>
            <a:r>
              <a:rPr lang="en-US" sz="1800" dirty="0">
                <a:latin typeface="Calibri" panose="020F0502020204030204" pitchFamily="34" charset="0"/>
                <a:ea typeface="Times New Roman" panose="02020603050405020304" pitchFamily="18" charset="0"/>
                <a:cs typeface="Times New Roman" panose="02020603050405020304" pitchFamily="18" charset="0"/>
              </a:rPr>
              <a:t>je </a:t>
            </a:r>
            <a:r>
              <a:rPr lang="en-US" sz="1800" dirty="0" err="1">
                <a:latin typeface="Calibri" panose="020F0502020204030204" pitchFamily="34" charset="0"/>
                <a:ea typeface="Times New Roman" panose="02020603050405020304" pitchFamily="18" charset="0"/>
                <a:cs typeface="Times New Roman" panose="02020603050405020304" pitchFamily="18" charset="0"/>
              </a:rPr>
              <a:t>adviezen</a:t>
            </a:r>
            <a:r>
              <a:rPr lang="en-US" sz="1800" dirty="0">
                <a:latin typeface="Calibri" panose="020F0502020204030204" pitchFamily="34" charset="0"/>
                <a:ea typeface="Times New Roman" panose="02020603050405020304" pitchFamily="18" charset="0"/>
                <a:cs typeface="Times New Roman" panose="02020603050405020304" pitchFamily="18" charset="0"/>
              </a:rPr>
              <a:t>.  </a:t>
            </a:r>
          </a:p>
          <a:p>
            <a:pPr marL="109728" indent="0">
              <a:buNone/>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109728" indent="0">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1) </a:t>
            </a:r>
            <a:r>
              <a:rPr lang="en-US" sz="3200" b="1" dirty="0">
                <a:effectLst/>
                <a:latin typeface="Calibri" panose="020F0502020204030204" pitchFamily="34" charset="0"/>
                <a:ea typeface="Times New Roman" panose="02020603050405020304" pitchFamily="18" charset="0"/>
                <a:cs typeface="Times New Roman" panose="02020603050405020304" pitchFamily="18" charset="0"/>
              </a:rPr>
              <a:t>KENNIS</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a:latin typeface="Calibri" panose="020F0502020204030204" pitchFamily="34" charset="0"/>
                <a:ea typeface="Times New Roman" panose="02020603050405020304" pitchFamily="18" charset="0"/>
                <a:cs typeface="Times New Roman" panose="02020603050405020304" pitchFamily="18" charset="0"/>
              </a:rPr>
              <a:t>wat </a:t>
            </a:r>
            <a:r>
              <a:rPr lang="en-US" sz="1800" dirty="0" err="1">
                <a:latin typeface="Calibri" panose="020F0502020204030204" pitchFamily="34" charset="0"/>
                <a:ea typeface="Times New Roman" panose="02020603050405020304" pitchFamily="18" charset="0"/>
                <a:cs typeface="Times New Roman" panose="02020603050405020304" pitchFamily="18" charset="0"/>
              </a:rPr>
              <a:t>moet</a:t>
            </a:r>
            <a:r>
              <a:rPr lang="en-US" sz="1800" dirty="0">
                <a:latin typeface="Calibri" panose="020F0502020204030204" pitchFamily="34" charset="0"/>
                <a:ea typeface="Times New Roman" panose="02020603050405020304" pitchFamily="18" charset="0"/>
                <a:cs typeface="Times New Roman" panose="02020603050405020304" pitchFamily="18" charset="0"/>
              </a:rPr>
              <a:t> </a:t>
            </a:r>
            <a:r>
              <a:rPr lang="en-US" sz="1800" dirty="0" err="1">
                <a:latin typeface="Calibri" panose="020F0502020204030204" pitchFamily="34" charset="0"/>
                <a:ea typeface="Times New Roman" panose="02020603050405020304" pitchFamily="18" charset="0"/>
                <a:cs typeface="Times New Roman" panose="02020603050405020304" pitchFamily="18" charset="0"/>
              </a:rPr>
              <a:t>deze</a:t>
            </a:r>
            <a:r>
              <a:rPr lang="en-US" sz="1800" dirty="0">
                <a:latin typeface="Calibri" panose="020F0502020204030204" pitchFamily="34" charset="0"/>
                <a:ea typeface="Times New Roman" panose="02020603050405020304" pitchFamily="18" charset="0"/>
                <a:cs typeface="Times New Roman" panose="02020603050405020304" pitchFamily="18" charset="0"/>
              </a:rPr>
              <a:t> </a:t>
            </a:r>
            <a:r>
              <a:rPr lang="en-US" sz="1800" dirty="0" err="1">
                <a:latin typeface="Calibri" panose="020F0502020204030204" pitchFamily="34" charset="0"/>
                <a:ea typeface="Times New Roman" panose="02020603050405020304" pitchFamily="18" charset="0"/>
                <a:cs typeface="Times New Roman" panose="02020603050405020304" pitchFamily="18" charset="0"/>
              </a:rPr>
              <a:t>persoon</a:t>
            </a:r>
            <a:r>
              <a:rPr lang="en-US" sz="1800" dirty="0">
                <a:latin typeface="Calibri" panose="020F0502020204030204" pitchFamily="34" charset="0"/>
                <a:ea typeface="Times New Roman" panose="02020603050405020304" pitchFamily="18" charset="0"/>
                <a:cs typeface="Times New Roman" panose="02020603050405020304" pitchFamily="18" charset="0"/>
              </a:rPr>
              <a:t> </a:t>
            </a:r>
            <a:r>
              <a:rPr lang="en-US" sz="1800" dirty="0" err="1">
                <a:latin typeface="Calibri" panose="020F0502020204030204" pitchFamily="34" charset="0"/>
                <a:ea typeface="Times New Roman" panose="02020603050405020304" pitchFamily="18" charset="0"/>
                <a:cs typeface="Times New Roman" panose="02020603050405020304" pitchFamily="18" charset="0"/>
              </a:rPr>
              <a:t>weten</a:t>
            </a:r>
            <a:r>
              <a:rPr lang="en-US" sz="1800" dirty="0">
                <a:latin typeface="Calibri" panose="020F0502020204030204" pitchFamily="34" charset="0"/>
                <a:ea typeface="Times New Roman" panose="02020603050405020304" pitchFamily="18" charset="0"/>
                <a:cs typeface="Times New Roman" panose="02020603050405020304" pitchFamily="18" charset="0"/>
              </a:rPr>
              <a:t>? </a:t>
            </a:r>
          </a:p>
          <a:p>
            <a:pPr marL="109728" indent="0">
              <a:buNone/>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109728" indent="0">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2) </a:t>
            </a:r>
            <a:r>
              <a:rPr lang="en-US" sz="3200" b="1" dirty="0">
                <a:effectLst/>
                <a:latin typeface="Calibri" panose="020F0502020204030204" pitchFamily="34" charset="0"/>
                <a:ea typeface="Times New Roman" panose="02020603050405020304" pitchFamily="18" charset="0"/>
                <a:cs typeface="Times New Roman" panose="02020603050405020304" pitchFamily="18" charset="0"/>
              </a:rPr>
              <a:t>VOORSTELLINGSVERMOGEN</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welke</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creatieve</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beelden</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moet</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deze</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persoon</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op het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netvlie</a:t>
            </a:r>
            <a:r>
              <a:rPr lang="en-US" sz="1800" dirty="0" err="1">
                <a:latin typeface="Calibri" panose="020F0502020204030204" pitchFamily="34" charset="0"/>
                <a:ea typeface="Times New Roman" panose="02020603050405020304" pitchFamily="18" charset="0"/>
                <a:cs typeface="Times New Roman" panose="02020603050405020304" pitchFamily="18" charset="0"/>
              </a:rPr>
              <a:t>s</a:t>
            </a:r>
            <a:r>
              <a:rPr lang="en-US" sz="1800" dirty="0">
                <a:latin typeface="Calibri" panose="020F0502020204030204" pitchFamily="34" charset="0"/>
                <a:ea typeface="Times New Roman" panose="02020603050405020304" pitchFamily="18" charset="0"/>
                <a:cs typeface="Times New Roman" panose="02020603050405020304" pitchFamily="18" charset="0"/>
              </a:rPr>
              <a:t> </a:t>
            </a:r>
            <a:r>
              <a:rPr lang="en-US" sz="1800" dirty="0" err="1">
                <a:latin typeface="Calibri" panose="020F0502020204030204" pitchFamily="34" charset="0"/>
                <a:ea typeface="Times New Roman" panose="02020603050405020304" pitchFamily="18" charset="0"/>
                <a:cs typeface="Times New Roman" panose="02020603050405020304" pitchFamily="18" charset="0"/>
              </a:rPr>
              <a:t>hebben</a:t>
            </a:r>
            <a:r>
              <a:rPr lang="en-US" sz="1800" dirty="0">
                <a:latin typeface="Calibri" panose="020F0502020204030204" pitchFamily="34" charset="0"/>
                <a:ea typeface="Times New Roman" panose="02020603050405020304" pitchFamily="18" charset="0"/>
                <a:cs typeface="Times New Roman" panose="02020603050405020304" pitchFamily="18" charset="0"/>
              </a:rPr>
              <a:t>?</a:t>
            </a:r>
          </a:p>
          <a:p>
            <a:pPr marL="109728" indent="0">
              <a:buNone/>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109728" indent="0">
              <a:buNone/>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109728" indent="0">
              <a:buNone/>
            </a:pPr>
            <a:r>
              <a:rPr lang="en-US" sz="1800" dirty="0">
                <a:latin typeface="Calibri" panose="020F0502020204030204" pitchFamily="34" charset="0"/>
                <a:ea typeface="Times New Roman" panose="02020603050405020304" pitchFamily="18" charset="0"/>
                <a:cs typeface="Times New Roman" panose="02020603050405020304" pitchFamily="18" charset="0"/>
              </a:rPr>
              <a:t>3) </a:t>
            </a:r>
            <a:r>
              <a:rPr lang="en-US" sz="3200" b="1" dirty="0">
                <a:latin typeface="Calibri" panose="020F0502020204030204" pitchFamily="34" charset="0"/>
                <a:ea typeface="Times New Roman" panose="02020603050405020304" pitchFamily="18" charset="0"/>
                <a:cs typeface="Times New Roman" panose="02020603050405020304" pitchFamily="18" charset="0"/>
              </a:rPr>
              <a:t>WAARDEN</a:t>
            </a:r>
            <a:r>
              <a:rPr lang="en-US" sz="3200" dirty="0">
                <a:latin typeface="Calibri" panose="020F0502020204030204" pitchFamily="34" charset="0"/>
                <a:ea typeface="Times New Roman" panose="02020603050405020304" pitchFamily="18" charset="0"/>
                <a:cs typeface="Times New Roman" panose="02020603050405020304" pitchFamily="18" charset="0"/>
              </a:rPr>
              <a:t>:</a:t>
            </a:r>
            <a:r>
              <a:rPr lang="en-US" sz="1800" dirty="0">
                <a:latin typeface="Calibri" panose="020F0502020204030204" pitchFamily="34" charset="0"/>
                <a:ea typeface="Times New Roman" panose="02020603050405020304" pitchFamily="18" charset="0"/>
                <a:cs typeface="Times New Roman" panose="02020603050405020304" pitchFamily="18" charset="0"/>
              </a:rPr>
              <a:t> wat </a:t>
            </a:r>
            <a:r>
              <a:rPr lang="en-US" sz="1800" dirty="0" err="1">
                <a:latin typeface="Calibri" panose="020F0502020204030204" pitchFamily="34" charset="0"/>
                <a:ea typeface="Times New Roman" panose="02020603050405020304" pitchFamily="18" charset="0"/>
                <a:cs typeface="Times New Roman" panose="02020603050405020304" pitchFamily="18" charset="0"/>
              </a:rPr>
              <a:t>moet</a:t>
            </a:r>
            <a:r>
              <a:rPr lang="en-US" sz="1800" dirty="0">
                <a:latin typeface="Calibri" panose="020F0502020204030204" pitchFamily="34" charset="0"/>
                <a:ea typeface="Times New Roman" panose="02020603050405020304" pitchFamily="18" charset="0"/>
                <a:cs typeface="Times New Roman" panose="02020603050405020304" pitchFamily="18" charset="0"/>
              </a:rPr>
              <a:t> </a:t>
            </a:r>
            <a:r>
              <a:rPr lang="en-US" sz="1800" dirty="0" err="1">
                <a:latin typeface="Calibri" panose="020F0502020204030204" pitchFamily="34" charset="0"/>
                <a:ea typeface="Times New Roman" panose="02020603050405020304" pitchFamily="18" charset="0"/>
                <a:cs typeface="Times New Roman" panose="02020603050405020304" pitchFamily="18" charset="0"/>
              </a:rPr>
              <a:t>een</a:t>
            </a:r>
            <a:r>
              <a:rPr lang="en-US" sz="1800" dirty="0">
                <a:latin typeface="Calibri" panose="020F0502020204030204" pitchFamily="34" charset="0"/>
                <a:ea typeface="Times New Roman" panose="02020603050405020304" pitchFamily="18" charset="0"/>
                <a:cs typeface="Times New Roman" panose="02020603050405020304" pitchFamily="18" charset="0"/>
              </a:rPr>
              <a:t> </a:t>
            </a:r>
            <a:r>
              <a:rPr lang="en-US" sz="1800" dirty="0" err="1">
                <a:latin typeface="Calibri" panose="020F0502020204030204" pitchFamily="34" charset="0"/>
                <a:ea typeface="Times New Roman" panose="02020603050405020304" pitchFamily="18" charset="0"/>
                <a:cs typeface="Times New Roman" panose="02020603050405020304" pitchFamily="18" charset="0"/>
              </a:rPr>
              <a:t>burgemeester</a:t>
            </a:r>
            <a:r>
              <a:rPr lang="en-US" sz="1800" dirty="0">
                <a:latin typeface="Calibri" panose="020F0502020204030204" pitchFamily="34" charset="0"/>
                <a:ea typeface="Times New Roman" panose="02020603050405020304" pitchFamily="18" charset="0"/>
                <a:cs typeface="Times New Roman" panose="02020603050405020304" pitchFamily="18" charset="0"/>
              </a:rPr>
              <a:t> van de </a:t>
            </a:r>
            <a:r>
              <a:rPr lang="en-US" sz="1800" dirty="0" err="1">
                <a:latin typeface="Calibri" panose="020F0502020204030204" pitchFamily="34" charset="0"/>
                <a:ea typeface="Times New Roman" panose="02020603050405020304" pitchFamily="18" charset="0"/>
                <a:cs typeface="Times New Roman" panose="02020603050405020304" pitchFamily="18" charset="0"/>
              </a:rPr>
              <a:t>toekomst</a:t>
            </a:r>
            <a:r>
              <a:rPr lang="en-US" sz="1800" dirty="0">
                <a:latin typeface="Calibri" panose="020F0502020204030204" pitchFamily="34" charset="0"/>
                <a:ea typeface="Times New Roman" panose="02020603050405020304" pitchFamily="18" charset="0"/>
                <a:cs typeface="Times New Roman" panose="02020603050405020304" pitchFamily="18" charset="0"/>
              </a:rPr>
              <a:t> </a:t>
            </a:r>
            <a:r>
              <a:rPr lang="en-US" sz="1800" dirty="0" err="1">
                <a:latin typeface="Calibri" panose="020F0502020204030204" pitchFamily="34" charset="0"/>
                <a:ea typeface="Times New Roman" panose="02020603050405020304" pitchFamily="18" charset="0"/>
                <a:cs typeface="Times New Roman" panose="02020603050405020304" pitchFamily="18" charset="0"/>
              </a:rPr>
              <a:t>beschermen</a:t>
            </a:r>
            <a:r>
              <a:rPr lang="en-US" sz="1800" dirty="0">
                <a:latin typeface="Calibri" panose="020F0502020204030204" pitchFamily="34" charset="0"/>
                <a:ea typeface="Times New Roman" panose="02020603050405020304" pitchFamily="18" charset="0"/>
                <a:cs typeface="Times New Roman" panose="02020603050405020304" pitchFamily="18" charset="0"/>
              </a:rPr>
              <a:t>/ </a:t>
            </a:r>
            <a:r>
              <a:rPr lang="en-US" sz="1800" dirty="0" err="1">
                <a:latin typeface="Calibri" panose="020F0502020204030204" pitchFamily="34" charset="0"/>
                <a:ea typeface="Times New Roman" panose="02020603050405020304" pitchFamily="18" charset="0"/>
                <a:cs typeface="Times New Roman" panose="02020603050405020304" pitchFamily="18" charset="0"/>
              </a:rPr>
              <a:t>versterken</a:t>
            </a:r>
            <a:r>
              <a:rPr lang="en-US" sz="1800" dirty="0">
                <a:latin typeface="Calibri" panose="020F0502020204030204" pitchFamily="34" charset="0"/>
                <a:ea typeface="Times New Roman" panose="02020603050405020304" pitchFamily="18" charset="0"/>
                <a:cs typeface="Times New Roman" panose="02020603050405020304" pitchFamily="18" charset="0"/>
              </a:rPr>
              <a: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109728" indent="0">
              <a:buNone/>
            </a:pPr>
            <a:endParaRPr lang="en-US" sz="1800" dirty="0">
              <a:latin typeface="Calibri" panose="020F0502020204030204" pitchFamily="34" charset="0"/>
              <a:ea typeface="Times New Roman" panose="02020603050405020304" pitchFamily="18" charset="0"/>
              <a:cs typeface="Times New Roman" panose="02020603050405020304" pitchFamily="18" charset="0"/>
            </a:endParaRPr>
          </a:p>
          <a:p>
            <a:pPr marL="109728" indent="0">
              <a:buNone/>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109728" indent="0">
              <a:buNone/>
            </a:pPr>
            <a:endParaRPr lang="en-US" sz="1800" dirty="0">
              <a:latin typeface="Calibri" panose="020F0502020204030204" pitchFamily="34" charset="0"/>
              <a:ea typeface="Times New Roman" panose="02020603050405020304" pitchFamily="18" charset="0"/>
              <a:cs typeface="Times New Roman" panose="02020603050405020304" pitchFamily="18" charset="0"/>
            </a:endParaRPr>
          </a:p>
          <a:p>
            <a:pPr marL="109728" indent="0">
              <a:buNone/>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109728" indent="0">
              <a:buNone/>
            </a:pPr>
            <a:endParaRPr lang="en-US" sz="1800" dirty="0">
              <a:latin typeface="Calibri" panose="020F0502020204030204" pitchFamily="34" charset="0"/>
              <a:ea typeface="Times New Roman" panose="02020603050405020304" pitchFamily="18" charset="0"/>
              <a:cs typeface="Times New Roman" panose="02020603050405020304" pitchFamily="18" charset="0"/>
            </a:endParaRPr>
          </a:p>
          <a:p>
            <a:pPr marL="109728" indent="0">
              <a:buNone/>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109728" indent="0">
              <a:buNone/>
            </a:pPr>
            <a:endParaRPr lang="en-US" sz="1800" dirty="0">
              <a:latin typeface="Calibri" panose="020F0502020204030204" pitchFamily="34" charset="0"/>
              <a:ea typeface="Times New Roman" panose="02020603050405020304" pitchFamily="18" charset="0"/>
              <a:cs typeface="Times New Roman" panose="02020603050405020304" pitchFamily="18" charset="0"/>
            </a:endParaRPr>
          </a:p>
          <a:p>
            <a:pPr marL="109728" indent="0">
              <a:buNone/>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109728" indent="0">
              <a:buNone/>
            </a:pPr>
            <a:endParaRPr lang="en-US" dirty="0"/>
          </a:p>
        </p:txBody>
      </p:sp>
    </p:spTree>
    <p:extLst>
      <p:ext uri="{BB962C8B-B14F-4D97-AF65-F5344CB8AC3E}">
        <p14:creationId xmlns:p14="http://schemas.microsoft.com/office/powerpoint/2010/main" val="588451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4F72CC2C-C390-4EEA-B33F-2214CE37BC22}"/>
              </a:ext>
            </a:extLst>
          </p:cNvPr>
          <p:cNvSpPr>
            <a:spLocks noGrp="1"/>
          </p:cNvSpPr>
          <p:nvPr>
            <p:ph type="title"/>
          </p:nvPr>
        </p:nvSpPr>
        <p:spPr/>
        <p:txBody>
          <a:bodyPr/>
          <a:lstStyle/>
          <a:p>
            <a:r>
              <a:rPr lang="nl-NL" dirty="0"/>
              <a:t>Huiswerk </a:t>
            </a:r>
            <a:endParaRPr lang="en-US" dirty="0"/>
          </a:p>
        </p:txBody>
      </p:sp>
      <p:sp>
        <p:nvSpPr>
          <p:cNvPr id="2" name="Tijdelijke aanduiding voor inhoud 1">
            <a:extLst>
              <a:ext uri="{FF2B5EF4-FFF2-40B4-BE49-F238E27FC236}">
                <a16:creationId xmlns:a16="http://schemas.microsoft.com/office/drawing/2014/main" id="{4209CC51-4C64-41ED-9683-42204B754E04}"/>
              </a:ext>
            </a:extLst>
          </p:cNvPr>
          <p:cNvSpPr>
            <a:spLocks noGrp="1"/>
          </p:cNvSpPr>
          <p:nvPr>
            <p:ph idx="1"/>
          </p:nvPr>
        </p:nvSpPr>
        <p:spPr>
          <a:xfrm>
            <a:off x="628650" y="1825625"/>
            <a:ext cx="8119814" cy="4351338"/>
          </a:xfrm>
        </p:spPr>
        <p:txBody>
          <a:bodyPr>
            <a:normAutofit/>
          </a:bodyPr>
          <a:lstStyle/>
          <a:p>
            <a:pPr marL="109728" indent="0">
              <a:buNone/>
            </a:pPr>
            <a:r>
              <a:rPr lang="nl-NL" dirty="0"/>
              <a:t>Lees voor de volgende les </a:t>
            </a:r>
          </a:p>
          <a:p>
            <a:pPr marL="109728" indent="0">
              <a:buNone/>
            </a:pPr>
            <a:r>
              <a:rPr lang="nl-NL" dirty="0"/>
              <a:t>- leestekst drie: </a:t>
            </a:r>
          </a:p>
          <a:p>
            <a:pPr marL="109728" indent="0">
              <a:buNone/>
            </a:pPr>
            <a:r>
              <a:rPr lang="nl-NL" b="1" dirty="0">
                <a:solidFill>
                  <a:srgbClr val="0070C0"/>
                </a:solidFill>
              </a:rPr>
              <a:t>Over de (on?)voorspelbaarheid van ruimtelijk handelen</a:t>
            </a:r>
          </a:p>
          <a:p>
            <a:pPr marL="109728" indent="0">
              <a:buNone/>
            </a:pPr>
            <a:endParaRPr lang="nl-NL" dirty="0"/>
          </a:p>
          <a:p>
            <a:pPr marL="109728" indent="0">
              <a:buNone/>
            </a:pPr>
            <a:endParaRPr lang="nl-NL" dirty="0"/>
          </a:p>
          <a:p>
            <a:pPr marL="109728" indent="0">
              <a:buNone/>
            </a:pPr>
            <a:r>
              <a:rPr lang="nl-NL" i="1" dirty="0"/>
              <a:t>Reminder:</a:t>
            </a:r>
          </a:p>
          <a:p>
            <a:pPr marL="109728" indent="0">
              <a:buNone/>
            </a:pPr>
            <a:r>
              <a:rPr lang="nl-NL" dirty="0"/>
              <a:t>- Andere twee leesteksten al gelezen?</a:t>
            </a:r>
          </a:p>
          <a:p>
            <a:pPr marL="109728" indent="0">
              <a:buNone/>
            </a:pPr>
            <a:r>
              <a:rPr lang="nl-NL" dirty="0"/>
              <a:t>- Bronnen (artikelen en </a:t>
            </a:r>
            <a:r>
              <a:rPr lang="nl-NL" dirty="0" err="1"/>
              <a:t>mindmap</a:t>
            </a:r>
            <a:r>
              <a:rPr lang="nl-NL" dirty="0"/>
              <a:t>, </a:t>
            </a:r>
            <a:r>
              <a:rPr lang="nl-NL" dirty="0" err="1"/>
              <a:t>infographic</a:t>
            </a:r>
            <a:r>
              <a:rPr lang="nl-NL" dirty="0"/>
              <a:t> over voedsel in de stad van de toekomst, </a:t>
            </a:r>
            <a:r>
              <a:rPr lang="nl-NL" dirty="0" err="1"/>
              <a:t>bronnenset</a:t>
            </a:r>
            <a:r>
              <a:rPr lang="nl-NL" dirty="0"/>
              <a:t> over de trends) begrepen/goed bestudeerd? </a:t>
            </a:r>
          </a:p>
          <a:p>
            <a:pPr marL="109728" indent="0">
              <a:buNone/>
            </a:pPr>
            <a:r>
              <a:rPr lang="nl-NL" dirty="0"/>
              <a:t>- Stel je vragen in de volgende </a:t>
            </a:r>
            <a:r>
              <a:rPr lang="nl-NL" b="1" dirty="0">
                <a:solidFill>
                  <a:srgbClr val="FF0000"/>
                </a:solidFill>
              </a:rPr>
              <a:t>LAATSTE</a:t>
            </a:r>
            <a:r>
              <a:rPr lang="nl-NL" dirty="0"/>
              <a:t> les!</a:t>
            </a:r>
            <a:endParaRPr lang="en-US" dirty="0"/>
          </a:p>
        </p:txBody>
      </p:sp>
    </p:spTree>
    <p:extLst>
      <p:ext uri="{BB962C8B-B14F-4D97-AF65-F5344CB8AC3E}">
        <p14:creationId xmlns:p14="http://schemas.microsoft.com/office/powerpoint/2010/main" val="2569483579"/>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1456</TotalTime>
  <Words>588</Words>
  <Application>Microsoft Office PowerPoint</Application>
  <PresentationFormat>Diavoorstelling (4:3)</PresentationFormat>
  <Paragraphs>123</Paragraphs>
  <Slides>9</Slides>
  <Notes>2</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9</vt:i4>
      </vt:variant>
    </vt:vector>
  </HeadingPairs>
  <TitlesOfParts>
    <vt:vector size="13" baseType="lpstr">
      <vt:lpstr>Arial</vt:lpstr>
      <vt:lpstr>Calibri</vt:lpstr>
      <vt:lpstr>Calibri Light</vt:lpstr>
      <vt:lpstr>Kantoorthema</vt:lpstr>
      <vt:lpstr>     </vt:lpstr>
      <vt:lpstr>PowerPoint-presentatie</vt:lpstr>
      <vt:lpstr>Vier trends </vt:lpstr>
      <vt:lpstr>Van denken over trends naar scenario denken</vt:lpstr>
      <vt:lpstr>Opdracht: over scenario’s denken, een begin  (10 min) </vt:lpstr>
      <vt:lpstr>PowerPoint-presentatie</vt:lpstr>
      <vt:lpstr>Opdracht: Scenario Speeddate (4 X 4 minuten)</vt:lpstr>
      <vt:lpstr>Opdracht: advies burgemeester stad van de toekomst </vt:lpstr>
      <vt:lpstr>Huiswerk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irispauw</dc:creator>
  <cp:lastModifiedBy>iris pauw</cp:lastModifiedBy>
  <cp:revision>44</cp:revision>
  <dcterms:created xsi:type="dcterms:W3CDTF">2015-11-11T07:59:18Z</dcterms:created>
  <dcterms:modified xsi:type="dcterms:W3CDTF">2021-01-31T15:21:29Z</dcterms:modified>
</cp:coreProperties>
</file>